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85" r:id="rId2"/>
    <p:sldId id="299" r:id="rId3"/>
    <p:sldId id="300" r:id="rId4"/>
    <p:sldId id="279" r:id="rId5"/>
    <p:sldId id="355" r:id="rId6"/>
    <p:sldId id="302" r:id="rId7"/>
    <p:sldId id="284" r:id="rId8"/>
    <p:sldId id="307" r:id="rId9"/>
    <p:sldId id="332" r:id="rId10"/>
    <p:sldId id="333" r:id="rId11"/>
    <p:sldId id="334" r:id="rId12"/>
    <p:sldId id="301" r:id="rId13"/>
    <p:sldId id="258" r:id="rId14"/>
    <p:sldId id="304" r:id="rId15"/>
    <p:sldId id="362" r:id="rId16"/>
    <p:sldId id="363" r:id="rId17"/>
    <p:sldId id="356" r:id="rId18"/>
    <p:sldId id="357" r:id="rId19"/>
    <p:sldId id="354" r:id="rId20"/>
    <p:sldId id="353" r:id="rId21"/>
    <p:sldId id="360" r:id="rId22"/>
    <p:sldId id="358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50" r:id="rId31"/>
    <p:sldId id="349" r:id="rId32"/>
    <p:sldId id="343" r:id="rId33"/>
    <p:sldId id="352" r:id="rId34"/>
    <p:sldId id="351" r:id="rId35"/>
    <p:sldId id="293" r:id="rId36"/>
    <p:sldId id="272" r:id="rId37"/>
    <p:sldId id="359" r:id="rId38"/>
    <p:sldId id="313" r:id="rId39"/>
    <p:sldId id="309" r:id="rId40"/>
    <p:sldId id="324" r:id="rId41"/>
    <p:sldId id="325" r:id="rId42"/>
    <p:sldId id="344" r:id="rId43"/>
    <p:sldId id="345" r:id="rId44"/>
    <p:sldId id="346" r:id="rId45"/>
    <p:sldId id="347" r:id="rId46"/>
    <p:sldId id="330" r:id="rId47"/>
    <p:sldId id="310" r:id="rId48"/>
    <p:sldId id="311" r:id="rId49"/>
    <p:sldId id="326" r:id="rId50"/>
    <p:sldId id="361" r:id="rId51"/>
    <p:sldId id="327" r:id="rId52"/>
    <p:sldId id="328" r:id="rId53"/>
    <p:sldId id="329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67" autoAdjust="0"/>
    <p:restoredTop sz="94660"/>
  </p:normalViewPr>
  <p:slideViewPr>
    <p:cSldViewPr>
      <p:cViewPr>
        <p:scale>
          <a:sx n="100" d="100"/>
          <a:sy n="100" d="100"/>
        </p:scale>
        <p:origin x="-480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F79496-64ED-40BA-97DB-A09CFC455FB3}" type="doc">
      <dgm:prSet loTypeId="urn:microsoft.com/office/officeart/2005/8/layout/process4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9B7049B5-6CFC-4F4A-AB80-1A2D15C9CAF2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ÐÇÙÝ³Ï³Ý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·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áñÍáÝÝ»ñÝ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áõ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Ï³éáõóí³Íù³ÛÇÝ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ï³ññ»ñÁ</a:t>
          </a:r>
          <a:endParaRPr lang="en-US" dirty="0">
            <a:solidFill>
              <a:schemeClr val="tx1"/>
            </a:solidFill>
            <a:latin typeface="Arial Armenian" pitchFamily="34" charset="0"/>
          </a:endParaRPr>
        </a:p>
      </dgm:t>
    </dgm:pt>
    <dgm:pt modelId="{732CE657-B1C8-417E-B023-9709AA4E8471}" type="parTrans" cxnId="{14ADCF91-5112-46F5-B54A-51BA2AF437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19B35B3-FBF1-4EDC-976F-408E6A5B72B3}" type="sibTrans" cxnId="{14ADCF91-5112-46F5-B54A-51BA2AF437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2FCBB0-AD24-4E02-BB7B-432C41D933DC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ù³Õ³ù³ßÇÝ³Ï³Ý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Ï³é³í³ñáõÙ</a:t>
          </a:r>
          <a:endParaRPr lang="en-US" dirty="0">
            <a:solidFill>
              <a:schemeClr val="tx1"/>
            </a:solidFill>
            <a:latin typeface="Arial Armenian" pitchFamily="34" charset="0"/>
          </a:endParaRPr>
        </a:p>
      </dgm:t>
    </dgm:pt>
    <dgm:pt modelId="{E24E5C70-D363-4E03-B0DE-136BED14689C}" type="parTrans" cxnId="{6F828A0A-6464-470F-8375-9ED59F32CE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91AA29-112E-4B92-B561-26461A268339}" type="sibTrans" cxnId="{6F828A0A-6464-470F-8375-9ED59F32CE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1D1FEC-1DF9-4770-87C7-7934F11414B6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smtClean="0">
              <a:solidFill>
                <a:schemeClr val="tx1"/>
              </a:solidFill>
              <a:latin typeface="Arial Armenian" pitchFamily="34" charset="0"/>
            </a:rPr>
            <a:t>Ï³ÝË³ï»ëáõÙ-Íñ³·ñ³íáñáõÙ-Ý³Ë³·ÍáõÙ</a:t>
          </a:r>
          <a:endParaRPr lang="en-US">
            <a:solidFill>
              <a:schemeClr val="tx1"/>
            </a:solidFill>
            <a:latin typeface="Arial Armenian" pitchFamily="34" charset="0"/>
          </a:endParaRPr>
        </a:p>
      </dgm:t>
    </dgm:pt>
    <dgm:pt modelId="{E1DE7BF0-083C-46B6-B9CE-655E7D99D1AE}" type="parTrans" cxnId="{409C9784-6546-48F1-929C-22765A60DB1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C07D197-2D55-4FA7-91D7-302FBF42CAC5}" type="sibTrans" cxnId="{409C9784-6546-48F1-929C-22765A60DB1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A409258-C6AE-497F-95CA-F1731A56B292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ÝáñÙ³ïÇí-Çñ³í³Ï³Ý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¹³ßïÇ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³å³ÑáíáõÙ</a:t>
          </a:r>
          <a:endParaRPr lang="en-US" dirty="0">
            <a:solidFill>
              <a:schemeClr val="tx1"/>
            </a:solidFill>
            <a:latin typeface="Arial Armenian" pitchFamily="34" charset="0"/>
          </a:endParaRPr>
        </a:p>
      </dgm:t>
    </dgm:pt>
    <dgm:pt modelId="{8811A8F4-6E9C-4683-8A9D-C8A6C03D59C6}" type="parTrans" cxnId="{35DF1CE3-5639-4472-87F9-FDDA2C0DF30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E654CA-1B52-446D-B027-7C73EF06E157}" type="sibTrans" cxnId="{35DF1CE3-5639-4472-87F9-FDDA2C0DF30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50385D-8869-4D13-B754-D6D59DD99F21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ýÇÝ³Ýë³Ï³Ý-Ý»ñ¹ñáõÙ³ÛÇÝ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ÙÇç³í³ÛñÇ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Ó¨³íáñáõÙ</a:t>
          </a:r>
          <a:endParaRPr lang="en-US" dirty="0">
            <a:solidFill>
              <a:schemeClr val="tx1"/>
            </a:solidFill>
            <a:latin typeface="Arial Armenian" pitchFamily="34" charset="0"/>
          </a:endParaRPr>
        </a:p>
      </dgm:t>
    </dgm:pt>
    <dgm:pt modelId="{729F827E-0360-4453-BD95-A5D10EC68530}" type="parTrans" cxnId="{B1560A3A-6DA7-45C3-BE77-B777FAAD68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ADA7B4-EB47-4FDF-863B-87DC0226AF70}" type="sibTrans" cxnId="{B1560A3A-6DA7-45C3-BE77-B777FAAD68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004444-4875-41DC-B25B-94B759495E3C}" type="pres">
      <dgm:prSet presAssocID="{F8F79496-64ED-40BA-97DB-A09CFC455F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B71FE0-F789-4388-97E6-F86F5C207135}" type="pres">
      <dgm:prSet presAssocID="{6750385D-8869-4D13-B754-D6D59DD99F21}" presName="boxAndChildren" presStyleCnt="0"/>
      <dgm:spPr/>
    </dgm:pt>
    <dgm:pt modelId="{923DF25D-1528-466B-843A-167E0F71BABC}" type="pres">
      <dgm:prSet presAssocID="{6750385D-8869-4D13-B754-D6D59DD99F21}" presName="parentTextBox" presStyleLbl="node1" presStyleIdx="0" presStyleCnt="5"/>
      <dgm:spPr/>
      <dgm:t>
        <a:bodyPr/>
        <a:lstStyle/>
        <a:p>
          <a:endParaRPr lang="en-US"/>
        </a:p>
      </dgm:t>
    </dgm:pt>
    <dgm:pt modelId="{50EE7586-7A63-413F-BC9B-16ABF49415D8}" type="pres">
      <dgm:prSet presAssocID="{96E654CA-1B52-446D-B027-7C73EF06E157}" presName="sp" presStyleCnt="0"/>
      <dgm:spPr/>
    </dgm:pt>
    <dgm:pt modelId="{271D38EC-E055-4BDE-9338-E2B1AD838DBD}" type="pres">
      <dgm:prSet presAssocID="{8A409258-C6AE-497F-95CA-F1731A56B292}" presName="arrowAndChildren" presStyleCnt="0"/>
      <dgm:spPr/>
    </dgm:pt>
    <dgm:pt modelId="{DB4200E8-1B56-4126-A39E-4FF65D6A0942}" type="pres">
      <dgm:prSet presAssocID="{8A409258-C6AE-497F-95CA-F1731A56B292}" presName="parentTextArrow" presStyleLbl="node1" presStyleIdx="1" presStyleCnt="5" custLinFactNeighborY="8469"/>
      <dgm:spPr/>
      <dgm:t>
        <a:bodyPr/>
        <a:lstStyle/>
        <a:p>
          <a:endParaRPr lang="en-US"/>
        </a:p>
      </dgm:t>
    </dgm:pt>
    <dgm:pt modelId="{90724761-F0B6-4451-B17F-2FDCF0D91828}" type="pres">
      <dgm:prSet presAssocID="{5C07D197-2D55-4FA7-91D7-302FBF42CAC5}" presName="sp" presStyleCnt="0"/>
      <dgm:spPr/>
    </dgm:pt>
    <dgm:pt modelId="{E1F21DD0-5034-47EF-8605-3713826258C5}" type="pres">
      <dgm:prSet presAssocID="{441D1FEC-1DF9-4770-87C7-7934F11414B6}" presName="arrowAndChildren" presStyleCnt="0"/>
      <dgm:spPr/>
    </dgm:pt>
    <dgm:pt modelId="{B089D99C-BAC4-4065-9E98-08D41D739C34}" type="pres">
      <dgm:prSet presAssocID="{441D1FEC-1DF9-4770-87C7-7934F11414B6}" presName="parentTextArrow" presStyleLbl="node1" presStyleIdx="2" presStyleCnt="5" custLinFactNeighborY="8469"/>
      <dgm:spPr/>
      <dgm:t>
        <a:bodyPr/>
        <a:lstStyle/>
        <a:p>
          <a:endParaRPr lang="en-US"/>
        </a:p>
      </dgm:t>
    </dgm:pt>
    <dgm:pt modelId="{A1442D97-E552-4DA9-87B6-3FA9DDD23EFC}" type="pres">
      <dgm:prSet presAssocID="{4591AA29-112E-4B92-B561-26461A268339}" presName="sp" presStyleCnt="0"/>
      <dgm:spPr/>
    </dgm:pt>
    <dgm:pt modelId="{7318A1BF-8AE0-4E8B-B8C8-43EB409C6FB8}" type="pres">
      <dgm:prSet presAssocID="{BC2FCBB0-AD24-4E02-BB7B-432C41D933DC}" presName="arrowAndChildren" presStyleCnt="0"/>
      <dgm:spPr/>
    </dgm:pt>
    <dgm:pt modelId="{AE4B08EF-0208-4E89-A0A0-E314A305E803}" type="pres">
      <dgm:prSet presAssocID="{BC2FCBB0-AD24-4E02-BB7B-432C41D933DC}" presName="parentTextArrow" presStyleLbl="node1" presStyleIdx="3" presStyleCnt="5" custLinFactNeighborY="8469"/>
      <dgm:spPr/>
      <dgm:t>
        <a:bodyPr/>
        <a:lstStyle/>
        <a:p>
          <a:endParaRPr lang="en-US"/>
        </a:p>
      </dgm:t>
    </dgm:pt>
    <dgm:pt modelId="{80411B33-374F-4E83-A111-ED78038E4492}" type="pres">
      <dgm:prSet presAssocID="{A19B35B3-FBF1-4EDC-976F-408E6A5B72B3}" presName="sp" presStyleCnt="0"/>
      <dgm:spPr/>
    </dgm:pt>
    <dgm:pt modelId="{A951BD63-74CA-4C29-BA27-DB27344B1FA2}" type="pres">
      <dgm:prSet presAssocID="{9B7049B5-6CFC-4F4A-AB80-1A2D15C9CAF2}" presName="arrowAndChildren" presStyleCnt="0"/>
      <dgm:spPr/>
    </dgm:pt>
    <dgm:pt modelId="{B4AF4CE4-8570-4A8E-BA13-4A1D533C0208}" type="pres">
      <dgm:prSet presAssocID="{9B7049B5-6CFC-4F4A-AB80-1A2D15C9CAF2}" presName="parentTextArrow" presStyleLbl="node1" presStyleIdx="4" presStyleCnt="5" custLinFactNeighborY="8469"/>
      <dgm:spPr/>
      <dgm:t>
        <a:bodyPr/>
        <a:lstStyle/>
        <a:p>
          <a:endParaRPr lang="en-US"/>
        </a:p>
      </dgm:t>
    </dgm:pt>
  </dgm:ptLst>
  <dgm:cxnLst>
    <dgm:cxn modelId="{35DF1CE3-5639-4472-87F9-FDDA2C0DF307}" srcId="{F8F79496-64ED-40BA-97DB-A09CFC455FB3}" destId="{8A409258-C6AE-497F-95CA-F1731A56B292}" srcOrd="3" destOrd="0" parTransId="{8811A8F4-6E9C-4683-8A9D-C8A6C03D59C6}" sibTransId="{96E654CA-1B52-446D-B027-7C73EF06E157}"/>
    <dgm:cxn modelId="{08B961C6-9DC2-47A5-91F0-64AB7E4F9646}" type="presOf" srcId="{441D1FEC-1DF9-4770-87C7-7934F11414B6}" destId="{B089D99C-BAC4-4065-9E98-08D41D739C34}" srcOrd="0" destOrd="0" presId="urn:microsoft.com/office/officeart/2005/8/layout/process4"/>
    <dgm:cxn modelId="{C9801632-5C99-437A-BB99-BC80F5702DBB}" type="presOf" srcId="{8A409258-C6AE-497F-95CA-F1731A56B292}" destId="{DB4200E8-1B56-4126-A39E-4FF65D6A0942}" srcOrd="0" destOrd="0" presId="urn:microsoft.com/office/officeart/2005/8/layout/process4"/>
    <dgm:cxn modelId="{B1560A3A-6DA7-45C3-BE77-B777FAAD683F}" srcId="{F8F79496-64ED-40BA-97DB-A09CFC455FB3}" destId="{6750385D-8869-4D13-B754-D6D59DD99F21}" srcOrd="4" destOrd="0" parTransId="{729F827E-0360-4453-BD95-A5D10EC68530}" sibTransId="{72ADA7B4-EB47-4FDF-863B-87DC0226AF70}"/>
    <dgm:cxn modelId="{14ADCF91-5112-46F5-B54A-51BA2AF43742}" srcId="{F8F79496-64ED-40BA-97DB-A09CFC455FB3}" destId="{9B7049B5-6CFC-4F4A-AB80-1A2D15C9CAF2}" srcOrd="0" destOrd="0" parTransId="{732CE657-B1C8-417E-B023-9709AA4E8471}" sibTransId="{A19B35B3-FBF1-4EDC-976F-408E6A5B72B3}"/>
    <dgm:cxn modelId="{6F828A0A-6464-470F-8375-9ED59F32CE99}" srcId="{F8F79496-64ED-40BA-97DB-A09CFC455FB3}" destId="{BC2FCBB0-AD24-4E02-BB7B-432C41D933DC}" srcOrd="1" destOrd="0" parTransId="{E24E5C70-D363-4E03-B0DE-136BED14689C}" sibTransId="{4591AA29-112E-4B92-B561-26461A268339}"/>
    <dgm:cxn modelId="{409C9784-6546-48F1-929C-22765A60DB17}" srcId="{F8F79496-64ED-40BA-97DB-A09CFC455FB3}" destId="{441D1FEC-1DF9-4770-87C7-7934F11414B6}" srcOrd="2" destOrd="0" parTransId="{E1DE7BF0-083C-46B6-B9CE-655E7D99D1AE}" sibTransId="{5C07D197-2D55-4FA7-91D7-302FBF42CAC5}"/>
    <dgm:cxn modelId="{86A0328E-6157-4337-88CC-0D31B815F3AA}" type="presOf" srcId="{6750385D-8869-4D13-B754-D6D59DD99F21}" destId="{923DF25D-1528-466B-843A-167E0F71BABC}" srcOrd="0" destOrd="0" presId="urn:microsoft.com/office/officeart/2005/8/layout/process4"/>
    <dgm:cxn modelId="{6EF1E36D-C82D-480F-A112-3D5CD635770B}" type="presOf" srcId="{F8F79496-64ED-40BA-97DB-A09CFC455FB3}" destId="{47004444-4875-41DC-B25B-94B759495E3C}" srcOrd="0" destOrd="0" presId="urn:microsoft.com/office/officeart/2005/8/layout/process4"/>
    <dgm:cxn modelId="{C61227BF-A5DD-4232-A550-D7B9D7310E23}" type="presOf" srcId="{BC2FCBB0-AD24-4E02-BB7B-432C41D933DC}" destId="{AE4B08EF-0208-4E89-A0A0-E314A305E803}" srcOrd="0" destOrd="0" presId="urn:microsoft.com/office/officeart/2005/8/layout/process4"/>
    <dgm:cxn modelId="{A0CEB6B2-E7F1-4152-BB3C-E64612E8AFD7}" type="presOf" srcId="{9B7049B5-6CFC-4F4A-AB80-1A2D15C9CAF2}" destId="{B4AF4CE4-8570-4A8E-BA13-4A1D533C0208}" srcOrd="0" destOrd="0" presId="urn:microsoft.com/office/officeart/2005/8/layout/process4"/>
    <dgm:cxn modelId="{14300A74-028F-4236-A12C-ED0B2303C9B7}" type="presParOf" srcId="{47004444-4875-41DC-B25B-94B759495E3C}" destId="{A6B71FE0-F789-4388-97E6-F86F5C207135}" srcOrd="0" destOrd="0" presId="urn:microsoft.com/office/officeart/2005/8/layout/process4"/>
    <dgm:cxn modelId="{674F4E7A-AB6A-4F2D-91BD-168EC7C6E8B9}" type="presParOf" srcId="{A6B71FE0-F789-4388-97E6-F86F5C207135}" destId="{923DF25D-1528-466B-843A-167E0F71BABC}" srcOrd="0" destOrd="0" presId="urn:microsoft.com/office/officeart/2005/8/layout/process4"/>
    <dgm:cxn modelId="{1D99EB21-D2E2-474A-8F0E-E3431CFB689E}" type="presParOf" srcId="{47004444-4875-41DC-B25B-94B759495E3C}" destId="{50EE7586-7A63-413F-BC9B-16ABF49415D8}" srcOrd="1" destOrd="0" presId="urn:microsoft.com/office/officeart/2005/8/layout/process4"/>
    <dgm:cxn modelId="{3DE0D299-C1A7-426B-B445-477DDD5719E5}" type="presParOf" srcId="{47004444-4875-41DC-B25B-94B759495E3C}" destId="{271D38EC-E055-4BDE-9338-E2B1AD838DBD}" srcOrd="2" destOrd="0" presId="urn:microsoft.com/office/officeart/2005/8/layout/process4"/>
    <dgm:cxn modelId="{057C84CE-DAA4-4038-A16E-786F546BC265}" type="presParOf" srcId="{271D38EC-E055-4BDE-9338-E2B1AD838DBD}" destId="{DB4200E8-1B56-4126-A39E-4FF65D6A0942}" srcOrd="0" destOrd="0" presId="urn:microsoft.com/office/officeart/2005/8/layout/process4"/>
    <dgm:cxn modelId="{8260CEBA-E614-46BC-A441-BC044EFA40E4}" type="presParOf" srcId="{47004444-4875-41DC-B25B-94B759495E3C}" destId="{90724761-F0B6-4451-B17F-2FDCF0D91828}" srcOrd="3" destOrd="0" presId="urn:microsoft.com/office/officeart/2005/8/layout/process4"/>
    <dgm:cxn modelId="{2CB52C02-1C17-4B0F-B73F-7771BF941EAE}" type="presParOf" srcId="{47004444-4875-41DC-B25B-94B759495E3C}" destId="{E1F21DD0-5034-47EF-8605-3713826258C5}" srcOrd="4" destOrd="0" presId="urn:microsoft.com/office/officeart/2005/8/layout/process4"/>
    <dgm:cxn modelId="{B82D7D3A-7C12-4751-A94A-E40DE7494494}" type="presParOf" srcId="{E1F21DD0-5034-47EF-8605-3713826258C5}" destId="{B089D99C-BAC4-4065-9E98-08D41D739C34}" srcOrd="0" destOrd="0" presId="urn:microsoft.com/office/officeart/2005/8/layout/process4"/>
    <dgm:cxn modelId="{8B7D82D5-7400-4168-B679-859EFC191B85}" type="presParOf" srcId="{47004444-4875-41DC-B25B-94B759495E3C}" destId="{A1442D97-E552-4DA9-87B6-3FA9DDD23EFC}" srcOrd="5" destOrd="0" presId="urn:microsoft.com/office/officeart/2005/8/layout/process4"/>
    <dgm:cxn modelId="{CDBBFA58-67DD-4DD4-B01E-BF879CA3C233}" type="presParOf" srcId="{47004444-4875-41DC-B25B-94B759495E3C}" destId="{7318A1BF-8AE0-4E8B-B8C8-43EB409C6FB8}" srcOrd="6" destOrd="0" presId="urn:microsoft.com/office/officeart/2005/8/layout/process4"/>
    <dgm:cxn modelId="{266DB3C7-C78F-44FB-B47C-E7CCEE210C2D}" type="presParOf" srcId="{7318A1BF-8AE0-4E8B-B8C8-43EB409C6FB8}" destId="{AE4B08EF-0208-4E89-A0A0-E314A305E803}" srcOrd="0" destOrd="0" presId="urn:microsoft.com/office/officeart/2005/8/layout/process4"/>
    <dgm:cxn modelId="{6DD6B197-1B5B-4252-AABB-2715CAAD7770}" type="presParOf" srcId="{47004444-4875-41DC-B25B-94B759495E3C}" destId="{80411B33-374F-4E83-A111-ED78038E4492}" srcOrd="7" destOrd="0" presId="urn:microsoft.com/office/officeart/2005/8/layout/process4"/>
    <dgm:cxn modelId="{FBC601B7-C17D-45A9-A228-F2677758A65C}" type="presParOf" srcId="{47004444-4875-41DC-B25B-94B759495E3C}" destId="{A951BD63-74CA-4C29-BA27-DB27344B1FA2}" srcOrd="8" destOrd="0" presId="urn:microsoft.com/office/officeart/2005/8/layout/process4"/>
    <dgm:cxn modelId="{8C639EFA-B1D5-46CD-A7BC-3960B82D3842}" type="presParOf" srcId="{A951BD63-74CA-4C29-BA27-DB27344B1FA2}" destId="{B4AF4CE4-8570-4A8E-BA13-4A1D533C0208}" srcOrd="0" destOrd="0" presId="urn:microsoft.com/office/officeart/2005/8/layout/process4"/>
  </dgm:cxnLst>
  <dgm:bg>
    <a:noFill/>
  </dgm:bg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EDC90-67D4-42C6-8B84-A9B01C75687B}" type="doc">
      <dgm:prSet loTypeId="urn:microsoft.com/office/officeart/2005/8/layout/process4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5B971D35-815E-4D6F-9316-24982361FCAA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 err="1" smtClean="0">
              <a:solidFill>
                <a:schemeClr val="tx1"/>
              </a:solidFill>
              <a:latin typeface="Arial Armenian" pitchFamily="34" charset="0"/>
            </a:rPr>
            <a:t>ÐÐ</a:t>
          </a:r>
          <a:r>
            <a:rPr lang="en-US" sz="24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 Armenian" pitchFamily="34" charset="0"/>
            </a:rPr>
            <a:t>ï³ñ³µÝ³Ï»óÙ³Ý</a:t>
          </a:r>
          <a:r>
            <a:rPr lang="en-US" sz="24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 Armenian" pitchFamily="34" charset="0"/>
            </a:rPr>
            <a:t>Ý³Ë³·ÇÍ</a:t>
          </a:r>
          <a:endParaRPr lang="en-US" sz="2400" dirty="0">
            <a:solidFill>
              <a:schemeClr val="tx1"/>
            </a:solidFill>
          </a:endParaRPr>
        </a:p>
      </dgm:t>
    </dgm:pt>
    <dgm:pt modelId="{C2281D3F-69FA-4561-86D6-AB9F7C67AE85}" type="parTrans" cxnId="{2FA9EFCF-A703-4D2A-AEE6-07638F1D1A98}">
      <dgm:prSet/>
      <dgm:spPr/>
      <dgm:t>
        <a:bodyPr/>
        <a:lstStyle/>
        <a:p>
          <a:endParaRPr lang="en-US"/>
        </a:p>
      </dgm:t>
    </dgm:pt>
    <dgm:pt modelId="{34CDDEE6-8E30-4B76-B4BA-D03278567E06}" type="sibTrans" cxnId="{2FA9EFCF-A703-4D2A-AEE6-07638F1D1A98}">
      <dgm:prSet/>
      <dgm:spPr/>
      <dgm:t>
        <a:bodyPr/>
        <a:lstStyle/>
        <a:p>
          <a:endParaRPr lang="en-US"/>
        </a:p>
      </dgm:t>
    </dgm:pt>
    <dgm:pt modelId="{C019340D-AD30-45ED-8C53-42F367277905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Arial Armenian" pitchFamily="34" charset="0"/>
            </a:rPr>
            <a:t>î³ñ³Íù³ÛÇÝ</a:t>
          </a:r>
          <a:r>
            <a:rPr lang="en-US" sz="20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 Armenian" pitchFamily="34" charset="0"/>
            </a:rPr>
            <a:t>Ñ³ï³Ï³·ÍÙ³Ý</a:t>
          </a:r>
          <a:r>
            <a:rPr lang="en-US" sz="20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 Armenian" pitchFamily="34" charset="0"/>
            </a:rPr>
            <a:t>Ý³Ë³·Í»ñ</a:t>
          </a:r>
          <a:endParaRPr lang="en-US" sz="2000" dirty="0">
            <a:solidFill>
              <a:schemeClr val="tx1"/>
            </a:solidFill>
          </a:endParaRPr>
        </a:p>
      </dgm:t>
    </dgm:pt>
    <dgm:pt modelId="{C943F6E3-4687-457A-B55D-82433CB23898}" type="parTrans" cxnId="{8057E7F4-D3F1-4FC2-BF52-10E752EEA916}">
      <dgm:prSet/>
      <dgm:spPr/>
      <dgm:t>
        <a:bodyPr/>
        <a:lstStyle/>
        <a:p>
          <a:endParaRPr lang="en-US"/>
        </a:p>
      </dgm:t>
    </dgm:pt>
    <dgm:pt modelId="{E8013B5D-9428-4E42-A913-CAA31463F5FC}" type="sibTrans" cxnId="{8057E7F4-D3F1-4FC2-BF52-10E752EEA916}">
      <dgm:prSet/>
      <dgm:spPr/>
      <dgm:t>
        <a:bodyPr/>
        <a:lstStyle/>
        <a:p>
          <a:endParaRPr lang="en-US"/>
        </a:p>
      </dgm:t>
    </dgm:pt>
    <dgm:pt modelId="{20DBBC69-6BF9-44AD-9E4A-4BF6E361E65F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Arial Armenian" pitchFamily="34" charset="0"/>
            </a:rPr>
            <a:t>Ð³Ù³ÛÝùÝ»ñÇ</a:t>
          </a:r>
          <a:r>
            <a:rPr lang="en-US" sz="2000" dirty="0" smtClean="0">
              <a:solidFill>
                <a:schemeClr val="tx1"/>
              </a:solidFill>
              <a:latin typeface="Arial Armenian" pitchFamily="34" charset="0"/>
            </a:rPr>
            <a:t> ·</a:t>
          </a:r>
          <a:r>
            <a:rPr lang="en-US" sz="2000" dirty="0" err="1" smtClean="0">
              <a:solidFill>
                <a:schemeClr val="tx1"/>
              </a:solidFill>
              <a:latin typeface="Arial Armenian" pitchFamily="34" charset="0"/>
            </a:rPr>
            <a:t>ÉË³íáñ</a:t>
          </a:r>
          <a:r>
            <a:rPr lang="en-US" sz="20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 Armenian" pitchFamily="34" charset="0"/>
            </a:rPr>
            <a:t>Ñ³ï³Ï³·Í»ñ</a:t>
          </a:r>
          <a:endParaRPr lang="en-US" sz="2000" dirty="0">
            <a:solidFill>
              <a:schemeClr val="tx1"/>
            </a:solidFill>
          </a:endParaRPr>
        </a:p>
      </dgm:t>
    </dgm:pt>
    <dgm:pt modelId="{13013948-426E-459C-AF44-7C4A4DCF0A39}" type="parTrans" cxnId="{47C1BB1A-BF07-44AC-A436-9FD45B2395C6}">
      <dgm:prSet/>
      <dgm:spPr/>
      <dgm:t>
        <a:bodyPr/>
        <a:lstStyle/>
        <a:p>
          <a:endParaRPr lang="en-US"/>
        </a:p>
      </dgm:t>
    </dgm:pt>
    <dgm:pt modelId="{C9A7F473-81BD-4CB8-9BCC-48F8E7FF88F5}" type="sibTrans" cxnId="{47C1BB1A-BF07-44AC-A436-9FD45B2395C6}">
      <dgm:prSet/>
      <dgm:spPr/>
      <dgm:t>
        <a:bodyPr/>
        <a:lstStyle/>
        <a:p>
          <a:endParaRPr lang="en-US"/>
        </a:p>
      </dgm:t>
    </dgm:pt>
    <dgm:pt modelId="{1F91FDCA-ED20-491E-8E3E-F19B5C32847B}">
      <dgm:prSet phldrT="[Tex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¶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áïÇ³íáñÙ³Ý</a:t>
          </a:r>
          <a:r>
            <a:rPr lang="en-US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 Armenian" pitchFamily="34" charset="0"/>
            </a:rPr>
            <a:t>Ý³Ë³·Í»ñ</a:t>
          </a:r>
          <a:endParaRPr lang="en-US" dirty="0">
            <a:solidFill>
              <a:schemeClr val="tx1"/>
            </a:solidFill>
          </a:endParaRPr>
        </a:p>
      </dgm:t>
    </dgm:pt>
    <dgm:pt modelId="{F01C6305-C005-4C97-A6FE-EB6D6BF59283}" type="parTrans" cxnId="{DBCB7699-5C15-403A-92D2-CECAB50BD8B7}">
      <dgm:prSet/>
      <dgm:spPr/>
      <dgm:t>
        <a:bodyPr/>
        <a:lstStyle/>
        <a:p>
          <a:endParaRPr lang="en-US"/>
        </a:p>
      </dgm:t>
    </dgm:pt>
    <dgm:pt modelId="{8F78046F-4C0A-47A8-8F8D-ED159A143E44}" type="sibTrans" cxnId="{DBCB7699-5C15-403A-92D2-CECAB50BD8B7}">
      <dgm:prSet/>
      <dgm:spPr/>
      <dgm:t>
        <a:bodyPr/>
        <a:lstStyle/>
        <a:p>
          <a:endParaRPr lang="en-US"/>
        </a:p>
      </dgm:t>
    </dgm:pt>
    <dgm:pt modelId="{420EC36A-E672-470D-B835-7CF0AD7D0E42}" type="pres">
      <dgm:prSet presAssocID="{234EDC90-67D4-42C6-8B84-A9B01C7568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407C69-09E8-41AE-A8FA-A28B94EE68E1}" type="pres">
      <dgm:prSet presAssocID="{1F91FDCA-ED20-491E-8E3E-F19B5C32847B}" presName="boxAndChildren" presStyleCnt="0"/>
      <dgm:spPr/>
    </dgm:pt>
    <dgm:pt modelId="{66CC47FD-693F-4D13-9064-C9B429164D6B}" type="pres">
      <dgm:prSet presAssocID="{1F91FDCA-ED20-491E-8E3E-F19B5C32847B}" presName="parentTextBox" presStyleLbl="node1" presStyleIdx="0" presStyleCnt="4"/>
      <dgm:spPr/>
      <dgm:t>
        <a:bodyPr/>
        <a:lstStyle/>
        <a:p>
          <a:endParaRPr lang="en-US"/>
        </a:p>
      </dgm:t>
    </dgm:pt>
    <dgm:pt modelId="{CE22D726-4EB2-470E-8DE7-7AD6AA6EB847}" type="pres">
      <dgm:prSet presAssocID="{C9A7F473-81BD-4CB8-9BCC-48F8E7FF88F5}" presName="sp" presStyleCnt="0"/>
      <dgm:spPr/>
    </dgm:pt>
    <dgm:pt modelId="{09B8D931-03CC-4EC0-B86B-81486ABE8CE3}" type="pres">
      <dgm:prSet presAssocID="{20DBBC69-6BF9-44AD-9E4A-4BF6E361E65F}" presName="arrowAndChildren" presStyleCnt="0"/>
      <dgm:spPr/>
    </dgm:pt>
    <dgm:pt modelId="{C1F8AEAE-8C25-4BDF-9590-B8FA43EF6AE0}" type="pres">
      <dgm:prSet presAssocID="{20DBBC69-6BF9-44AD-9E4A-4BF6E361E65F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4E0CA1E4-1FE5-4E55-91DF-682AF9454929}" type="pres">
      <dgm:prSet presAssocID="{E8013B5D-9428-4E42-A913-CAA31463F5FC}" presName="sp" presStyleCnt="0"/>
      <dgm:spPr/>
    </dgm:pt>
    <dgm:pt modelId="{7BEBA032-A9AA-4FDF-8103-4FC34F32215B}" type="pres">
      <dgm:prSet presAssocID="{C019340D-AD30-45ED-8C53-42F367277905}" presName="arrowAndChildren" presStyleCnt="0"/>
      <dgm:spPr/>
    </dgm:pt>
    <dgm:pt modelId="{CCD14378-5700-49C6-8B5D-3D1369015129}" type="pres">
      <dgm:prSet presAssocID="{C019340D-AD30-45ED-8C53-42F367277905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16F2CFE9-3DCC-41E5-B312-FBE91ACC06B4}" type="pres">
      <dgm:prSet presAssocID="{34CDDEE6-8E30-4B76-B4BA-D03278567E06}" presName="sp" presStyleCnt="0"/>
      <dgm:spPr/>
    </dgm:pt>
    <dgm:pt modelId="{5A4C396C-6E47-41A4-B50E-BC6AA1779477}" type="pres">
      <dgm:prSet presAssocID="{5B971D35-815E-4D6F-9316-24982361FCAA}" presName="arrowAndChildren" presStyleCnt="0"/>
      <dgm:spPr/>
    </dgm:pt>
    <dgm:pt modelId="{C07AB952-D6F7-4F47-B47B-65D2A9CE8892}" type="pres">
      <dgm:prSet presAssocID="{5B971D35-815E-4D6F-9316-24982361FCAA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057E7F4-D3F1-4FC2-BF52-10E752EEA916}" srcId="{234EDC90-67D4-42C6-8B84-A9B01C75687B}" destId="{C019340D-AD30-45ED-8C53-42F367277905}" srcOrd="1" destOrd="0" parTransId="{C943F6E3-4687-457A-B55D-82433CB23898}" sibTransId="{E8013B5D-9428-4E42-A913-CAA31463F5FC}"/>
    <dgm:cxn modelId="{BC516A1B-4831-443C-AF05-B22E148E8D84}" type="presOf" srcId="{1F91FDCA-ED20-491E-8E3E-F19B5C32847B}" destId="{66CC47FD-693F-4D13-9064-C9B429164D6B}" srcOrd="0" destOrd="0" presId="urn:microsoft.com/office/officeart/2005/8/layout/process4"/>
    <dgm:cxn modelId="{47C1BB1A-BF07-44AC-A436-9FD45B2395C6}" srcId="{234EDC90-67D4-42C6-8B84-A9B01C75687B}" destId="{20DBBC69-6BF9-44AD-9E4A-4BF6E361E65F}" srcOrd="2" destOrd="0" parTransId="{13013948-426E-459C-AF44-7C4A4DCF0A39}" sibTransId="{C9A7F473-81BD-4CB8-9BCC-48F8E7FF88F5}"/>
    <dgm:cxn modelId="{BEF271FC-7D80-476C-AD02-724287298D9A}" type="presOf" srcId="{234EDC90-67D4-42C6-8B84-A9B01C75687B}" destId="{420EC36A-E672-470D-B835-7CF0AD7D0E42}" srcOrd="0" destOrd="0" presId="urn:microsoft.com/office/officeart/2005/8/layout/process4"/>
    <dgm:cxn modelId="{2FA9EFCF-A703-4D2A-AEE6-07638F1D1A98}" srcId="{234EDC90-67D4-42C6-8B84-A9B01C75687B}" destId="{5B971D35-815E-4D6F-9316-24982361FCAA}" srcOrd="0" destOrd="0" parTransId="{C2281D3F-69FA-4561-86D6-AB9F7C67AE85}" sibTransId="{34CDDEE6-8E30-4B76-B4BA-D03278567E06}"/>
    <dgm:cxn modelId="{635E4357-FD11-45D0-B374-B28D19F17473}" type="presOf" srcId="{20DBBC69-6BF9-44AD-9E4A-4BF6E361E65F}" destId="{C1F8AEAE-8C25-4BDF-9590-B8FA43EF6AE0}" srcOrd="0" destOrd="0" presId="urn:microsoft.com/office/officeart/2005/8/layout/process4"/>
    <dgm:cxn modelId="{DBCB7699-5C15-403A-92D2-CECAB50BD8B7}" srcId="{234EDC90-67D4-42C6-8B84-A9B01C75687B}" destId="{1F91FDCA-ED20-491E-8E3E-F19B5C32847B}" srcOrd="3" destOrd="0" parTransId="{F01C6305-C005-4C97-A6FE-EB6D6BF59283}" sibTransId="{8F78046F-4C0A-47A8-8F8D-ED159A143E44}"/>
    <dgm:cxn modelId="{70CC25F2-DDDD-4EBB-AC55-380A524311DE}" type="presOf" srcId="{5B971D35-815E-4D6F-9316-24982361FCAA}" destId="{C07AB952-D6F7-4F47-B47B-65D2A9CE8892}" srcOrd="0" destOrd="0" presId="urn:microsoft.com/office/officeart/2005/8/layout/process4"/>
    <dgm:cxn modelId="{4FE2875E-C450-40FE-BE70-F556B3548B3E}" type="presOf" srcId="{C019340D-AD30-45ED-8C53-42F367277905}" destId="{CCD14378-5700-49C6-8B5D-3D1369015129}" srcOrd="0" destOrd="0" presId="urn:microsoft.com/office/officeart/2005/8/layout/process4"/>
    <dgm:cxn modelId="{B2AD10B7-46E0-428B-AC3C-71101D948981}" type="presParOf" srcId="{420EC36A-E672-470D-B835-7CF0AD7D0E42}" destId="{76407C69-09E8-41AE-A8FA-A28B94EE68E1}" srcOrd="0" destOrd="0" presId="urn:microsoft.com/office/officeart/2005/8/layout/process4"/>
    <dgm:cxn modelId="{2972D25C-7DDB-43E0-BDC3-6467D94CF016}" type="presParOf" srcId="{76407C69-09E8-41AE-A8FA-A28B94EE68E1}" destId="{66CC47FD-693F-4D13-9064-C9B429164D6B}" srcOrd="0" destOrd="0" presId="urn:microsoft.com/office/officeart/2005/8/layout/process4"/>
    <dgm:cxn modelId="{B9385164-623A-4D23-A2CA-B2DADE13B77D}" type="presParOf" srcId="{420EC36A-E672-470D-B835-7CF0AD7D0E42}" destId="{CE22D726-4EB2-470E-8DE7-7AD6AA6EB847}" srcOrd="1" destOrd="0" presId="urn:microsoft.com/office/officeart/2005/8/layout/process4"/>
    <dgm:cxn modelId="{09F99978-EC99-49F1-A614-F47716CC6477}" type="presParOf" srcId="{420EC36A-E672-470D-B835-7CF0AD7D0E42}" destId="{09B8D931-03CC-4EC0-B86B-81486ABE8CE3}" srcOrd="2" destOrd="0" presId="urn:microsoft.com/office/officeart/2005/8/layout/process4"/>
    <dgm:cxn modelId="{C3942E4A-A869-48A1-AC02-1CA9657B513D}" type="presParOf" srcId="{09B8D931-03CC-4EC0-B86B-81486ABE8CE3}" destId="{C1F8AEAE-8C25-4BDF-9590-B8FA43EF6AE0}" srcOrd="0" destOrd="0" presId="urn:microsoft.com/office/officeart/2005/8/layout/process4"/>
    <dgm:cxn modelId="{20DD648A-B32B-45C0-8273-43C4B377533A}" type="presParOf" srcId="{420EC36A-E672-470D-B835-7CF0AD7D0E42}" destId="{4E0CA1E4-1FE5-4E55-91DF-682AF9454929}" srcOrd="3" destOrd="0" presId="urn:microsoft.com/office/officeart/2005/8/layout/process4"/>
    <dgm:cxn modelId="{D9150764-8BD7-4D40-B0C9-ADA83AE6B2C9}" type="presParOf" srcId="{420EC36A-E672-470D-B835-7CF0AD7D0E42}" destId="{7BEBA032-A9AA-4FDF-8103-4FC34F32215B}" srcOrd="4" destOrd="0" presId="urn:microsoft.com/office/officeart/2005/8/layout/process4"/>
    <dgm:cxn modelId="{E9629989-C611-49C5-8FE5-75E384691D20}" type="presParOf" srcId="{7BEBA032-A9AA-4FDF-8103-4FC34F32215B}" destId="{CCD14378-5700-49C6-8B5D-3D1369015129}" srcOrd="0" destOrd="0" presId="urn:microsoft.com/office/officeart/2005/8/layout/process4"/>
    <dgm:cxn modelId="{1D50C563-987E-4C5A-8DF3-CB7E53A04158}" type="presParOf" srcId="{420EC36A-E672-470D-B835-7CF0AD7D0E42}" destId="{16F2CFE9-3DCC-41E5-B312-FBE91ACC06B4}" srcOrd="5" destOrd="0" presId="urn:microsoft.com/office/officeart/2005/8/layout/process4"/>
    <dgm:cxn modelId="{0126CFAF-9839-43E5-8046-C16A8BB66FC3}" type="presParOf" srcId="{420EC36A-E672-470D-B835-7CF0AD7D0E42}" destId="{5A4C396C-6E47-41A4-B50E-BC6AA1779477}" srcOrd="6" destOrd="0" presId="urn:microsoft.com/office/officeart/2005/8/layout/process4"/>
    <dgm:cxn modelId="{2A84CA7F-5FE0-4A32-B914-EFE4944B7D81}" type="presParOf" srcId="{5A4C396C-6E47-41A4-B50E-BC6AA1779477}" destId="{C07AB952-D6F7-4F47-B47B-65D2A9CE8892}" srcOrd="0" destOrd="0" presId="urn:microsoft.com/office/officeart/2005/8/layout/process4"/>
  </dgm:cxnLst>
  <dgm:bg/>
  <dgm:whole>
    <a:ln>
      <a:solidFill>
        <a:schemeClr val="tx1"/>
      </a:solidFill>
    </a:ln>
  </dgm:whole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4A802A-777C-4337-BAB8-DC3B55BC40BF}" type="doc">
      <dgm:prSet loTypeId="urn:microsoft.com/office/officeart/2005/8/layout/vList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0DE21F10-88BE-498C-84F8-AA84728282B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é»ëáõñëÝ»ñÇ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Ñ³í³ë³ñ³Ï³ßéí³Í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¨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é³óÇáÝ³É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û·ï³·áñÍáõÙ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ª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³é³Ýó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íÝ³ë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Ñ³ëóÝ»Éáõ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ßñç³Ï³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ÙÇç³í³ÛñÇÝ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,-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é»ëáõñëÝ»ñÇ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³ñ¹ÛáõÝ³Ñ³ÝáõÙÁ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å»ïù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¿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Çñ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Í³í³Éáí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½ÇçÇ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í»ñ³Ï³Ý·ÝíáÕÇÝ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å»ïù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¿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û·ï³·áñÍí»Ý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³é³í»É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Å³Ù³Ý³Ï³ÏÇó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ï»ËÝáÉá·Ç³Ý»ñ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ª  ¿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ÏáÉá·Ç³Ï³Ý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óáõó³ÝÇßÝ»ñÇ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µ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³ñÓñ³óÙ³Ý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¨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³ñ¹ÛáõÝ³í»ï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û·ï³·áñÍÙ³Ý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Ñ³Ù³ñ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 </a:t>
          </a:r>
          <a:endParaRPr lang="en-US" sz="1600" dirty="0">
            <a:solidFill>
              <a:schemeClr val="tx1"/>
            </a:solidFill>
            <a:latin typeface="Arial Armenian" pitchFamily="34" charset="0"/>
          </a:endParaRPr>
        </a:p>
      </dgm:t>
    </dgm:pt>
    <dgm:pt modelId="{B89686FD-29D1-4395-A91A-F2F7E851780F}" type="parTrans" cxnId="{17A9B6FF-D074-4213-8D9D-D96FCE1329C7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E27515DD-72A8-4437-89F0-0046E143579A}" type="sibTrans" cxnId="{17A9B6FF-D074-4213-8D9D-D96FCE1329C7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4EBC3384-A7AF-49B0-A492-A3A53F6913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¿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Ý»ñ·Ç³ÛÇ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Ýáñ</a:t>
          </a:r>
          <a:r>
            <a:rPr lang="en-US" sz="1600" dirty="0" smtClean="0">
              <a:solidFill>
                <a:schemeClr val="tx1"/>
              </a:solidFill>
              <a:latin typeface="Times New Roman"/>
              <a:cs typeface="Times New Roman"/>
            </a:rPr>
            <a:t>, </a:t>
          </a:r>
          <a:r>
            <a:rPr lang="en-US" sz="1600" dirty="0" err="1" smtClean="0">
              <a:solidFill>
                <a:schemeClr val="tx1"/>
              </a:solidFill>
              <a:latin typeface="Times New Roman"/>
              <a:cs typeface="Times New Roman"/>
            </a:rPr>
            <a:t>այլընտրանքային</a:t>
          </a:r>
          <a:r>
            <a:rPr lang="en-US" sz="1600" dirty="0" smtClean="0">
              <a:solidFill>
                <a:schemeClr val="tx1"/>
              </a:solidFill>
              <a:latin typeface="Times New Roman"/>
              <a:cs typeface="Times New Roman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Times New Roman"/>
              <a:cs typeface="Times New Roman"/>
            </a:rPr>
            <a:t>վերականգնվող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³ÕµÛáõñÝ»ñÇ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û·ï³·áñÍáõÙ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</a:t>
          </a:r>
          <a:endParaRPr lang="en-US" sz="1600" dirty="0">
            <a:solidFill>
              <a:schemeClr val="tx1"/>
            </a:solidFill>
            <a:latin typeface="Arial Armenian" pitchFamily="34" charset="0"/>
          </a:endParaRPr>
        </a:p>
      </dgm:t>
    </dgm:pt>
    <dgm:pt modelId="{FE1615B8-3294-4120-B981-8BD3EEC0A412}" type="parTrans" cxnId="{68CDB198-DF60-4B43-8510-9BD71A39F0A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DCBA77DC-1031-4A72-A55B-0897A6F90949}" type="sibTrans" cxnId="{68CDB198-DF60-4B43-8510-9BD71A39F0A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743F32A6-08AC-417F-8CB7-C341CB4A7EA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600" smtClean="0">
              <a:solidFill>
                <a:schemeClr val="tx1"/>
              </a:solidFill>
              <a:latin typeface="Arial Armenian" pitchFamily="34" charset="0"/>
            </a:rPr>
            <a:t>´Ý³å³Ñå³ÝáõÃÛ³Ý ¨ ù³Õ³ù³ßÇÝ³Ï³Ý ½³ñ·³óÙ³Ý ÇÝï»·ñ³óÇ³,</a:t>
          </a:r>
          <a:endParaRPr lang="en-US" sz="1600">
            <a:solidFill>
              <a:schemeClr val="tx1"/>
            </a:solidFill>
            <a:latin typeface="Arial Armenian" pitchFamily="34" charset="0"/>
          </a:endParaRPr>
        </a:p>
      </dgm:t>
    </dgm:pt>
    <dgm:pt modelId="{58F86609-8017-409F-A57D-6B897E6D8311}" type="parTrans" cxnId="{469B180F-6908-4EAF-9A69-FA6282FC97E0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7DDAB8D-B5F8-4325-B882-7F4A6421B6A4}" type="sibTrans" cxnId="{469B180F-6908-4EAF-9A69-FA6282FC97E0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0498BBA-18B4-4325-A2BB-83CD221FA51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600" smtClean="0">
              <a:solidFill>
                <a:schemeClr val="tx1"/>
              </a:solidFill>
              <a:latin typeface="Arial Armenian" pitchFamily="34" charset="0"/>
            </a:rPr>
            <a:t>Ù³ñ¹ÏáõÃÛ³Ý ÑÇÙÝ³Ï³Ý å³Ñ³ÝçÝ»ñÇ µ³í³ñ³ñáõÙ,</a:t>
          </a:r>
          <a:endParaRPr lang="en-US" sz="1600">
            <a:solidFill>
              <a:schemeClr val="tx1"/>
            </a:solidFill>
            <a:latin typeface="Arial Armenian" pitchFamily="34" charset="0"/>
          </a:endParaRPr>
        </a:p>
      </dgm:t>
    </dgm:pt>
    <dgm:pt modelId="{7BA6C5C9-0CC8-4C73-9C17-6AD66DB5A66F}" type="parTrans" cxnId="{0E40D6B5-7041-483A-962C-ECB9C5A5236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3CF6AD72-D385-4D24-8997-91C3D5869C4B}" type="sibTrans" cxnId="{0E40D6B5-7041-483A-962C-ECB9C5A5236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C82FC72-3298-43C3-B1F8-8BF1086ACE70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ø³Õ³ù³ßÇÝ³Ï³Ý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ÙÇçáóÝ»ñáí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Ýí³½³·áõÛÝÇ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Ñ³ëóÝ»É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µ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Ý³Ï³Ý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¨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ï»ËÝ³ÍÇÝ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³Õ»ïÝ»ñÇó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µ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Ý³ÏãáõÃÛ³Ý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íï³Ý·í³ÍáõÃÛáõÝÁ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,</a:t>
          </a:r>
          <a:endParaRPr lang="en-US" sz="1600" dirty="0">
            <a:solidFill>
              <a:schemeClr val="tx1"/>
            </a:solidFill>
            <a:latin typeface="Arial Armenian" pitchFamily="34" charset="0"/>
          </a:endParaRPr>
        </a:p>
      </dgm:t>
    </dgm:pt>
    <dgm:pt modelId="{3C1E5B2C-7C6D-4987-B14A-E70A7F0C79F8}" type="parTrans" cxnId="{0498BF20-7BEA-4A37-A8F2-E07E9D43ACF7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F2B1E6B6-EF36-4FF3-8D1E-3183D16C1F0E}" type="sibTrans" cxnId="{0498BF20-7BEA-4A37-A8F2-E07E9D43ACF7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4CB722BD-2DEE-4378-9DC1-51C947F47B47}">
      <dgm:prSet custT="1"/>
      <dgm:spPr>
        <a:solidFill>
          <a:srgbClr val="FFC000"/>
        </a:solidFill>
      </dgm:spPr>
      <dgm:t>
        <a:bodyPr/>
        <a:lstStyle/>
        <a:p>
          <a:pPr rtl="0">
            <a:spcBef>
              <a:spcPts val="600"/>
            </a:spcBef>
          </a:pPr>
          <a:r>
            <a:rPr lang="en-US" sz="1800" dirty="0" smtClean="0">
              <a:solidFill>
                <a:schemeClr val="tx1"/>
              </a:solidFill>
              <a:latin typeface="Arial Armenian" pitchFamily="34" charset="0"/>
            </a:rPr>
            <a:t>¿</a:t>
          </a:r>
          <a:r>
            <a:rPr lang="en-US" sz="1800" dirty="0" err="1" smtClean="0">
              <a:solidFill>
                <a:schemeClr val="tx1"/>
              </a:solidFill>
              <a:latin typeface="Arial Armenian" pitchFamily="34" charset="0"/>
            </a:rPr>
            <a:t>ÏáÉá·Ç³Ï³Ý</a:t>
          </a:r>
          <a:r>
            <a:rPr lang="en-US" sz="18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Arial Armenian" pitchFamily="34" charset="0"/>
            </a:rPr>
            <a:t>³ÙµáÕç³Ï³ÝáõÃÛ³Ý</a:t>
          </a:r>
          <a:r>
            <a:rPr lang="en-US" sz="18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Arial Armenian" pitchFamily="34" charset="0"/>
            </a:rPr>
            <a:t>å³Ñå³ÝáõÙ</a:t>
          </a:r>
          <a:r>
            <a:rPr lang="en-US" sz="1800" dirty="0" smtClean="0">
              <a:solidFill>
                <a:schemeClr val="tx1"/>
              </a:solidFill>
              <a:latin typeface="Arial Armenian" pitchFamily="34" charset="0"/>
            </a:rPr>
            <a:t>,</a:t>
          </a:r>
          <a:endParaRPr lang="en-US" sz="1800" dirty="0">
            <a:solidFill>
              <a:schemeClr val="tx1"/>
            </a:solidFill>
            <a:latin typeface="Arial Armenian" pitchFamily="34" charset="0"/>
          </a:endParaRPr>
        </a:p>
      </dgm:t>
    </dgm:pt>
    <dgm:pt modelId="{B6B04F16-DEC5-4B20-A3EE-1923E3B37CF5}" type="parTrans" cxnId="{13F95A1C-DAEF-452F-A8AD-EC769931AC1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F181A7A6-FFF1-4F1B-988F-F5EAA22A456D}" type="sibTrans" cxnId="{13F95A1C-DAEF-452F-A8AD-EC769931AC1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2D51EDC-EC3E-4948-8703-BF03C99DD36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Ü»ñÏ³ÛÇë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ï»ËÝáÉá·Ç³Ý»ñÇó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Ññ³Å³ñáõÙ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áñáÝù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¿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Ý»ñ·³ï³ñ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»Ý ¨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³é³í»É³·áõÛÝë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³ÕïáïáõÙ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»Ý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ßñç³Ï³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ÙÇç³í³ÛñÁ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ÇÝï»ëÝëÇí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û·ï³·áñÍáõÙ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é»ëáõñëÝ»ñÁ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՝ Ç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Ýå³ëï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Ýáñ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ï»ËÝáÉá·Ç³Ý»ñÇ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áñáÝù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Ýí³½³·áõÛÝ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³½¹»óáõÃÛáõÝ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áõÝ»Ý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ßñç³Ï³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ÙÇç³í³ÛñÇ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íñ³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¨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ÑÇÙÝí³Í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»Ý ¿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Ý»ñ·³³ñ¹ÛáõÝ³í»ï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ï»ËÝáÉá·Ç³Ý»ñÇ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íñ³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</a:t>
          </a:r>
          <a:endParaRPr lang="en-US" sz="1600" dirty="0">
            <a:solidFill>
              <a:schemeClr val="tx1"/>
            </a:solidFill>
            <a:latin typeface="Arial Armenian" pitchFamily="34" charset="0"/>
          </a:endParaRPr>
        </a:p>
      </dgm:t>
    </dgm:pt>
    <dgm:pt modelId="{F433916F-6B89-4FAB-817B-D3CB66947576}" type="parTrans" cxnId="{C0F99AED-AE14-46BF-AF7A-A5D47FA3215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6473B72-BE79-4DC6-9FA9-77539FE3933B}" type="sibTrans" cxnId="{C0F99AED-AE14-46BF-AF7A-A5D47FA3215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E5779FA5-F6EF-4BBA-8049-B7EB29879A5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²ÝóáõÙ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Ï³é³í³ñÙ³Ý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Ýáñ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Ï³éáõóí³ÍùÝ»ñÇ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¨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Ù»Ãá¹Ý»ñÇ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áñáÝù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ÏÏ³ñáÕ³Ý³Ý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³å³Ñáí»É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ßñç³Ï³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ÙÇç³í³ÛñÇ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é»ëáõñëÝ»ñÇ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³é³í»É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³ñ¹ÛáõÝ³í»ï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 </a:t>
          </a:r>
          <a:r>
            <a:rPr lang="en-US" sz="1600" dirty="0" err="1" smtClean="0">
              <a:solidFill>
                <a:schemeClr val="tx1"/>
              </a:solidFill>
              <a:latin typeface="Arial Armenian" pitchFamily="34" charset="0"/>
            </a:rPr>
            <a:t>å³Ñå³ÝáõÃÛáõÝ</a:t>
          </a:r>
          <a:r>
            <a:rPr lang="en-US" sz="1600" dirty="0" smtClean="0">
              <a:solidFill>
                <a:schemeClr val="tx1"/>
              </a:solidFill>
              <a:latin typeface="Arial Armenian" pitchFamily="34" charset="0"/>
            </a:rPr>
            <a:t>,</a:t>
          </a:r>
          <a:endParaRPr lang="en-US" sz="1600" dirty="0">
            <a:solidFill>
              <a:schemeClr val="tx1"/>
            </a:solidFill>
            <a:latin typeface="Arial Armenian" pitchFamily="34" charset="0"/>
          </a:endParaRPr>
        </a:p>
      </dgm:t>
    </dgm:pt>
    <dgm:pt modelId="{B594A433-C2C2-4712-9AFE-D75D46E1EE5D}" type="parTrans" cxnId="{1CA40E5A-6A0A-4A6F-8E3B-33BEF006070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756455A-B2EE-4B6E-A396-141D800A7801}" type="sibTrans" cxnId="{1CA40E5A-6A0A-4A6F-8E3B-33BEF006070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FFCC28B1-0BE9-4FD6-AC5A-96DB97D27BDC}" type="pres">
      <dgm:prSet presAssocID="{054A802A-777C-4337-BAB8-DC3B55BC40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DECE-89C4-4A1B-8A03-959B1EE84DE9}" type="pres">
      <dgm:prSet presAssocID="{0DE21F10-88BE-498C-84F8-AA84728282B5}" presName="parentText" presStyleLbl="node1" presStyleIdx="0" presStyleCnt="8" custScaleY="1713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BA23B-8765-46AC-85A7-6A27152E8BBA}" type="pres">
      <dgm:prSet presAssocID="{E27515DD-72A8-4437-89F0-0046E143579A}" presName="spacer" presStyleCnt="0"/>
      <dgm:spPr/>
    </dgm:pt>
    <dgm:pt modelId="{7AEC7EFA-599F-41A3-A458-938BA0CF2229}" type="pres">
      <dgm:prSet presAssocID="{4EBC3384-A7AF-49B0-A492-A3A53F6913E4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C75EA-0B35-4F1E-AFD7-BDD689A54B0D}" type="pres">
      <dgm:prSet presAssocID="{DCBA77DC-1031-4A72-A55B-0897A6F90949}" presName="spacer" presStyleCnt="0"/>
      <dgm:spPr/>
    </dgm:pt>
    <dgm:pt modelId="{B99A11B2-7F72-48BC-9D2D-6F1F59215B97}" type="pres">
      <dgm:prSet presAssocID="{743F32A6-08AC-417F-8CB7-C341CB4A7EA7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775A1-7396-4BE0-B114-1EF305B53749}" type="pres">
      <dgm:prSet presAssocID="{97DDAB8D-B5F8-4325-B882-7F4A6421B6A4}" presName="spacer" presStyleCnt="0"/>
      <dgm:spPr/>
    </dgm:pt>
    <dgm:pt modelId="{45DFB187-64E1-4DB9-98D2-91928CC94514}" type="pres">
      <dgm:prSet presAssocID="{50498BBA-18B4-4325-A2BB-83CD221FA51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14185-3B4B-4780-B535-C2D3C6B8E177}" type="pres">
      <dgm:prSet presAssocID="{3CF6AD72-D385-4D24-8997-91C3D5869C4B}" presName="spacer" presStyleCnt="0"/>
      <dgm:spPr/>
    </dgm:pt>
    <dgm:pt modelId="{A719D321-8750-41DC-A179-CB20B0B553C6}" type="pres">
      <dgm:prSet presAssocID="{CC82FC72-3298-43C3-B1F8-8BF1086ACE70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BC9365-8824-422E-8EE1-81F6F03C3313}" type="pres">
      <dgm:prSet presAssocID="{F2B1E6B6-EF36-4FF3-8D1E-3183D16C1F0E}" presName="spacer" presStyleCnt="0"/>
      <dgm:spPr/>
    </dgm:pt>
    <dgm:pt modelId="{AAA8BDB7-96E5-424C-BF34-0273E1819C48}" type="pres">
      <dgm:prSet presAssocID="{4CB722BD-2DEE-4378-9DC1-51C947F47B47}" presName="parentText" presStyleLbl="node1" presStyleIdx="5" presStyleCnt="8" custScaleY="53556" custLinFactY="1533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5E9F0B-070A-4A95-9275-A58E9F66DBC3}" type="pres">
      <dgm:prSet presAssocID="{F181A7A6-FFF1-4F1B-988F-F5EAA22A456D}" presName="spacer" presStyleCnt="0"/>
      <dgm:spPr/>
    </dgm:pt>
    <dgm:pt modelId="{693E6845-B38C-4528-BEBD-FEAF4C2E392A}" type="pres">
      <dgm:prSet presAssocID="{22D51EDC-EC3E-4948-8703-BF03C99DD362}" presName="parentText" presStyleLbl="node1" presStyleIdx="6" presStyleCnt="8" custScaleY="193564" custLinFactY="29657" custLinFactNeighborX="-43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C106E-60B7-425F-A0CA-4907E0504DE5}" type="pres">
      <dgm:prSet presAssocID="{96473B72-BE79-4DC6-9FA9-77539FE3933B}" presName="spacer" presStyleCnt="0"/>
      <dgm:spPr/>
    </dgm:pt>
    <dgm:pt modelId="{EDAD93CB-68CC-4301-89F0-09FFD04EA050}" type="pres">
      <dgm:prSet presAssocID="{E5779FA5-F6EF-4BBA-8049-B7EB29879A5E}" presName="parentText" presStyleLbl="node1" presStyleIdx="7" presStyleCnt="8" custLinFactY="6694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0E2A33-E828-4787-B380-8189571AE728}" type="presOf" srcId="{22D51EDC-EC3E-4948-8703-BF03C99DD362}" destId="{693E6845-B38C-4528-BEBD-FEAF4C2E392A}" srcOrd="0" destOrd="0" presId="urn:microsoft.com/office/officeart/2005/8/layout/vList2"/>
    <dgm:cxn modelId="{97B73DC8-44DA-4BCC-96B3-C0DAE3BED121}" type="presOf" srcId="{0DE21F10-88BE-498C-84F8-AA84728282B5}" destId="{4D9CDECE-89C4-4A1B-8A03-959B1EE84DE9}" srcOrd="0" destOrd="0" presId="urn:microsoft.com/office/officeart/2005/8/layout/vList2"/>
    <dgm:cxn modelId="{0E40D6B5-7041-483A-962C-ECB9C5A52361}" srcId="{054A802A-777C-4337-BAB8-DC3B55BC40BF}" destId="{50498BBA-18B4-4325-A2BB-83CD221FA511}" srcOrd="3" destOrd="0" parTransId="{7BA6C5C9-0CC8-4C73-9C17-6AD66DB5A66F}" sibTransId="{3CF6AD72-D385-4D24-8997-91C3D5869C4B}"/>
    <dgm:cxn modelId="{D36804FF-6788-4774-84F6-F3B87BEE0860}" type="presOf" srcId="{50498BBA-18B4-4325-A2BB-83CD221FA511}" destId="{45DFB187-64E1-4DB9-98D2-91928CC94514}" srcOrd="0" destOrd="0" presId="urn:microsoft.com/office/officeart/2005/8/layout/vList2"/>
    <dgm:cxn modelId="{0CBB95A8-0D32-4F08-9F3B-35C6B0E7F930}" type="presOf" srcId="{054A802A-777C-4337-BAB8-DC3B55BC40BF}" destId="{FFCC28B1-0BE9-4FD6-AC5A-96DB97D27BDC}" srcOrd="0" destOrd="0" presId="urn:microsoft.com/office/officeart/2005/8/layout/vList2"/>
    <dgm:cxn modelId="{13F95A1C-DAEF-452F-A8AD-EC769931AC11}" srcId="{054A802A-777C-4337-BAB8-DC3B55BC40BF}" destId="{4CB722BD-2DEE-4378-9DC1-51C947F47B47}" srcOrd="5" destOrd="0" parTransId="{B6B04F16-DEC5-4B20-A3EE-1923E3B37CF5}" sibTransId="{F181A7A6-FFF1-4F1B-988F-F5EAA22A456D}"/>
    <dgm:cxn modelId="{F3615E01-ED88-40CA-B5AD-F6F51FCFB92B}" type="presOf" srcId="{743F32A6-08AC-417F-8CB7-C341CB4A7EA7}" destId="{B99A11B2-7F72-48BC-9D2D-6F1F59215B97}" srcOrd="0" destOrd="0" presId="urn:microsoft.com/office/officeart/2005/8/layout/vList2"/>
    <dgm:cxn modelId="{68CDB198-DF60-4B43-8510-9BD71A39F0A8}" srcId="{054A802A-777C-4337-BAB8-DC3B55BC40BF}" destId="{4EBC3384-A7AF-49B0-A492-A3A53F6913E4}" srcOrd="1" destOrd="0" parTransId="{FE1615B8-3294-4120-B981-8BD3EEC0A412}" sibTransId="{DCBA77DC-1031-4A72-A55B-0897A6F90949}"/>
    <dgm:cxn modelId="{6B24AEE3-1769-4FD0-AA8B-67F138492303}" type="presOf" srcId="{E5779FA5-F6EF-4BBA-8049-B7EB29879A5E}" destId="{EDAD93CB-68CC-4301-89F0-09FFD04EA050}" srcOrd="0" destOrd="0" presId="urn:microsoft.com/office/officeart/2005/8/layout/vList2"/>
    <dgm:cxn modelId="{BA718882-8736-47F2-B5D3-3776555EA16B}" type="presOf" srcId="{CC82FC72-3298-43C3-B1F8-8BF1086ACE70}" destId="{A719D321-8750-41DC-A179-CB20B0B553C6}" srcOrd="0" destOrd="0" presId="urn:microsoft.com/office/officeart/2005/8/layout/vList2"/>
    <dgm:cxn modelId="{1CA40E5A-6A0A-4A6F-8E3B-33BEF006070B}" srcId="{054A802A-777C-4337-BAB8-DC3B55BC40BF}" destId="{E5779FA5-F6EF-4BBA-8049-B7EB29879A5E}" srcOrd="7" destOrd="0" parTransId="{B594A433-C2C2-4712-9AFE-D75D46E1EE5D}" sibTransId="{2756455A-B2EE-4B6E-A396-141D800A7801}"/>
    <dgm:cxn modelId="{C0F99AED-AE14-46BF-AF7A-A5D47FA32159}" srcId="{054A802A-777C-4337-BAB8-DC3B55BC40BF}" destId="{22D51EDC-EC3E-4948-8703-BF03C99DD362}" srcOrd="6" destOrd="0" parTransId="{F433916F-6B89-4FAB-817B-D3CB66947576}" sibTransId="{96473B72-BE79-4DC6-9FA9-77539FE3933B}"/>
    <dgm:cxn modelId="{469B180F-6908-4EAF-9A69-FA6282FC97E0}" srcId="{054A802A-777C-4337-BAB8-DC3B55BC40BF}" destId="{743F32A6-08AC-417F-8CB7-C341CB4A7EA7}" srcOrd="2" destOrd="0" parTransId="{58F86609-8017-409F-A57D-6B897E6D8311}" sibTransId="{97DDAB8D-B5F8-4325-B882-7F4A6421B6A4}"/>
    <dgm:cxn modelId="{F4E96329-2D7A-486D-B831-CB5009BD741E}" type="presOf" srcId="{4CB722BD-2DEE-4378-9DC1-51C947F47B47}" destId="{AAA8BDB7-96E5-424C-BF34-0273E1819C48}" srcOrd="0" destOrd="0" presId="urn:microsoft.com/office/officeart/2005/8/layout/vList2"/>
    <dgm:cxn modelId="{0498BF20-7BEA-4A37-A8F2-E07E9D43ACF7}" srcId="{054A802A-777C-4337-BAB8-DC3B55BC40BF}" destId="{CC82FC72-3298-43C3-B1F8-8BF1086ACE70}" srcOrd="4" destOrd="0" parTransId="{3C1E5B2C-7C6D-4987-B14A-E70A7F0C79F8}" sibTransId="{F2B1E6B6-EF36-4FF3-8D1E-3183D16C1F0E}"/>
    <dgm:cxn modelId="{17A9B6FF-D074-4213-8D9D-D96FCE1329C7}" srcId="{054A802A-777C-4337-BAB8-DC3B55BC40BF}" destId="{0DE21F10-88BE-498C-84F8-AA84728282B5}" srcOrd="0" destOrd="0" parTransId="{B89686FD-29D1-4395-A91A-F2F7E851780F}" sibTransId="{E27515DD-72A8-4437-89F0-0046E143579A}"/>
    <dgm:cxn modelId="{D2F95B64-46CF-42B8-8144-233FE205397C}" type="presOf" srcId="{4EBC3384-A7AF-49B0-A492-A3A53F6913E4}" destId="{7AEC7EFA-599F-41A3-A458-938BA0CF2229}" srcOrd="0" destOrd="0" presId="urn:microsoft.com/office/officeart/2005/8/layout/vList2"/>
    <dgm:cxn modelId="{5F62A80C-7E90-4A00-9B8C-FFDE295C16FA}" type="presParOf" srcId="{FFCC28B1-0BE9-4FD6-AC5A-96DB97D27BDC}" destId="{4D9CDECE-89C4-4A1B-8A03-959B1EE84DE9}" srcOrd="0" destOrd="0" presId="urn:microsoft.com/office/officeart/2005/8/layout/vList2"/>
    <dgm:cxn modelId="{D2A01E80-9A1F-4801-A84A-10B4EC50841F}" type="presParOf" srcId="{FFCC28B1-0BE9-4FD6-AC5A-96DB97D27BDC}" destId="{250BA23B-8765-46AC-85A7-6A27152E8BBA}" srcOrd="1" destOrd="0" presId="urn:microsoft.com/office/officeart/2005/8/layout/vList2"/>
    <dgm:cxn modelId="{2F746C04-18E9-4A89-9D65-E6468DE9C194}" type="presParOf" srcId="{FFCC28B1-0BE9-4FD6-AC5A-96DB97D27BDC}" destId="{7AEC7EFA-599F-41A3-A458-938BA0CF2229}" srcOrd="2" destOrd="0" presId="urn:microsoft.com/office/officeart/2005/8/layout/vList2"/>
    <dgm:cxn modelId="{1FF1E0F0-F344-426E-8CDF-32904956CBFC}" type="presParOf" srcId="{FFCC28B1-0BE9-4FD6-AC5A-96DB97D27BDC}" destId="{938C75EA-0B35-4F1E-AFD7-BDD689A54B0D}" srcOrd="3" destOrd="0" presId="urn:microsoft.com/office/officeart/2005/8/layout/vList2"/>
    <dgm:cxn modelId="{B6D6BB2B-BEA5-4F86-B39A-7D1E7D234CFE}" type="presParOf" srcId="{FFCC28B1-0BE9-4FD6-AC5A-96DB97D27BDC}" destId="{B99A11B2-7F72-48BC-9D2D-6F1F59215B97}" srcOrd="4" destOrd="0" presId="urn:microsoft.com/office/officeart/2005/8/layout/vList2"/>
    <dgm:cxn modelId="{7F69730B-2006-4276-A906-0CEAA5C6C9EF}" type="presParOf" srcId="{FFCC28B1-0BE9-4FD6-AC5A-96DB97D27BDC}" destId="{8E0775A1-7396-4BE0-B114-1EF305B53749}" srcOrd="5" destOrd="0" presId="urn:microsoft.com/office/officeart/2005/8/layout/vList2"/>
    <dgm:cxn modelId="{1FDDAF13-7088-4E35-9B1F-B73E11760338}" type="presParOf" srcId="{FFCC28B1-0BE9-4FD6-AC5A-96DB97D27BDC}" destId="{45DFB187-64E1-4DB9-98D2-91928CC94514}" srcOrd="6" destOrd="0" presId="urn:microsoft.com/office/officeart/2005/8/layout/vList2"/>
    <dgm:cxn modelId="{DA3DC43E-61C4-4E10-BB1A-D19FA4216FE2}" type="presParOf" srcId="{FFCC28B1-0BE9-4FD6-AC5A-96DB97D27BDC}" destId="{93214185-3B4B-4780-B535-C2D3C6B8E177}" srcOrd="7" destOrd="0" presId="urn:microsoft.com/office/officeart/2005/8/layout/vList2"/>
    <dgm:cxn modelId="{78F45615-49A5-4D54-95CA-3F598B5C8412}" type="presParOf" srcId="{FFCC28B1-0BE9-4FD6-AC5A-96DB97D27BDC}" destId="{A719D321-8750-41DC-A179-CB20B0B553C6}" srcOrd="8" destOrd="0" presId="urn:microsoft.com/office/officeart/2005/8/layout/vList2"/>
    <dgm:cxn modelId="{D3A831AC-66BE-467C-8826-53D7600757E4}" type="presParOf" srcId="{FFCC28B1-0BE9-4FD6-AC5A-96DB97D27BDC}" destId="{20BC9365-8824-422E-8EE1-81F6F03C3313}" srcOrd="9" destOrd="0" presId="urn:microsoft.com/office/officeart/2005/8/layout/vList2"/>
    <dgm:cxn modelId="{ED6DF399-7A67-4190-AB5D-8A7E89C4FECE}" type="presParOf" srcId="{FFCC28B1-0BE9-4FD6-AC5A-96DB97D27BDC}" destId="{AAA8BDB7-96E5-424C-BF34-0273E1819C48}" srcOrd="10" destOrd="0" presId="urn:microsoft.com/office/officeart/2005/8/layout/vList2"/>
    <dgm:cxn modelId="{EC5D39D3-7E30-420B-BC30-F85F2EEC2F90}" type="presParOf" srcId="{FFCC28B1-0BE9-4FD6-AC5A-96DB97D27BDC}" destId="{A55E9F0B-070A-4A95-9275-A58E9F66DBC3}" srcOrd="11" destOrd="0" presId="urn:microsoft.com/office/officeart/2005/8/layout/vList2"/>
    <dgm:cxn modelId="{B156FFAC-83CA-4ECD-8660-D56C090E02DF}" type="presParOf" srcId="{FFCC28B1-0BE9-4FD6-AC5A-96DB97D27BDC}" destId="{693E6845-B38C-4528-BEBD-FEAF4C2E392A}" srcOrd="12" destOrd="0" presId="urn:microsoft.com/office/officeart/2005/8/layout/vList2"/>
    <dgm:cxn modelId="{3DFBD858-1768-4B61-858D-52AB8A6CBBB1}" type="presParOf" srcId="{FFCC28B1-0BE9-4FD6-AC5A-96DB97D27BDC}" destId="{299C106E-60B7-425F-A0CA-4907E0504DE5}" srcOrd="13" destOrd="0" presId="urn:microsoft.com/office/officeart/2005/8/layout/vList2"/>
    <dgm:cxn modelId="{45BAA6C1-8534-4A85-99FA-B44358A01F56}" type="presParOf" srcId="{FFCC28B1-0BE9-4FD6-AC5A-96DB97D27BDC}" destId="{EDAD93CB-68CC-4301-89F0-09FFD04EA050}" srcOrd="14" destOrd="0" presId="urn:microsoft.com/office/officeart/2005/8/layout/vList2"/>
  </dgm:cxnLst>
  <dgm:bg>
    <a:noFill/>
  </dgm:bg>
  <dgm:whole/>
  <dgm:extLst>
    <a:ext uri="http://schemas.microsoft.com/office/drawing/2008/diagram"/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6EC7F4-564D-44EB-B909-4DA62400C1FA}" type="doc">
      <dgm:prSet loTypeId="urn:microsoft.com/office/officeart/2005/8/layout/arrow3" loCatId="relationship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C0F2BE7E-F919-4E0B-844B-3BA8F1C7D6CE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1800" dirty="0" err="1" smtClean="0">
              <a:latin typeface="Arial Armenian" pitchFamily="34" charset="0"/>
            </a:rPr>
            <a:t>ø³Õ³ù³ßÇÝ³Ï³Ý</a:t>
          </a:r>
          <a:r>
            <a:rPr lang="en-US" sz="1800" dirty="0" smtClean="0">
              <a:latin typeface="Arial Armenian" pitchFamily="34" charset="0"/>
            </a:rPr>
            <a:t> ·</a:t>
          </a:r>
          <a:r>
            <a:rPr lang="en-US" sz="1800" dirty="0" err="1" smtClean="0">
              <a:latin typeface="Arial Armenian" pitchFamily="34" charset="0"/>
            </a:rPr>
            <a:t>áñÍáõÝ»áõÃÛ³Ý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³ñ¹ÛáõÝùÝ»ñÁ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í»ñÉáõÍáõÃÛ³Ý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å»ïù</a:t>
          </a:r>
          <a:r>
            <a:rPr lang="en-US" sz="1800" dirty="0" smtClean="0">
              <a:latin typeface="Arial Armenian" pitchFamily="34" charset="0"/>
            </a:rPr>
            <a:t> ¿ »</a:t>
          </a:r>
          <a:r>
            <a:rPr lang="en-US" sz="1800" dirty="0" err="1" smtClean="0">
              <a:latin typeface="Arial Armenian" pitchFamily="34" charset="0"/>
            </a:rPr>
            <a:t>ÝÃ³ñÏí»Ý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Ý³Ë³å»ë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ÁÝ¹áõÝí³Í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Å³Ù³Ý³Ï³ÛÇÝ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ÁÝ¹ÙÇçáõÙÝ»ñÇó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Ñ»ïá</a:t>
          </a:r>
          <a:r>
            <a:rPr lang="en-US" sz="1800" dirty="0" smtClean="0">
              <a:latin typeface="Arial Armenian" pitchFamily="34" charset="0"/>
            </a:rPr>
            <a:t>, </a:t>
          </a:r>
          <a:r>
            <a:rPr lang="en-US" sz="1800" dirty="0" err="1" smtClean="0">
              <a:latin typeface="Arial Armenian" pitchFamily="34" charset="0"/>
            </a:rPr>
            <a:t>Ýí³×í³Í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óáõó³ÝÇßÝ»ñÁ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Ñ³Ù»Ù³ï»Éáí</a:t>
          </a:r>
          <a:r>
            <a:rPr lang="en-US" sz="1800" dirty="0" smtClean="0">
              <a:latin typeface="Arial Armenian" pitchFamily="34" charset="0"/>
            </a:rPr>
            <a:t> µ</a:t>
          </a:r>
          <a:r>
            <a:rPr lang="en-US" sz="1800" dirty="0" err="1" smtClean="0">
              <a:latin typeface="Arial Armenian" pitchFamily="34" charset="0"/>
            </a:rPr>
            <a:t>³½³ÛÇÝ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é³½Ù³í³ñ³Ï³Ý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áõÕ»ÝÇß»ñÇ</a:t>
          </a:r>
          <a:r>
            <a:rPr lang="en-US" sz="1800" dirty="0" smtClean="0">
              <a:latin typeface="Arial Armenian" pitchFamily="34" charset="0"/>
            </a:rPr>
            <a:t> </a:t>
          </a:r>
          <a:r>
            <a:rPr lang="en-US" sz="1800" dirty="0" err="1" smtClean="0">
              <a:latin typeface="Arial Armenian" pitchFamily="34" charset="0"/>
            </a:rPr>
            <a:t>Ñ»ï</a:t>
          </a:r>
          <a:r>
            <a:rPr lang="ru-RU" sz="1800" dirty="0" smtClean="0">
              <a:latin typeface="Arial Armenian" pitchFamily="34" charset="0"/>
            </a:rPr>
            <a:t> </a:t>
          </a:r>
          <a:r>
            <a:rPr lang="en-US" sz="1800" dirty="0" smtClean="0">
              <a:latin typeface="Arial Armenian" pitchFamily="34" charset="0"/>
            </a:rPr>
            <a:t>(</a:t>
          </a:r>
          <a:r>
            <a:rPr lang="ru-RU" sz="1800" dirty="0" err="1" smtClean="0">
              <a:latin typeface="Arial Armenian" pitchFamily="34" charset="0"/>
            </a:rPr>
            <a:t>Ñ³ßí»ïíáõÃÛáõÝÝ»ñÇ</a:t>
          </a:r>
          <a:r>
            <a:rPr lang="ru-RU" sz="1800" dirty="0" smtClean="0">
              <a:latin typeface="Arial Armenian" pitchFamily="34" charset="0"/>
            </a:rPr>
            <a:t> </a:t>
          </a:r>
          <a:r>
            <a:rPr lang="ru-RU" sz="1800" dirty="0" err="1" smtClean="0">
              <a:latin typeface="Arial Armenian" pitchFamily="34" charset="0"/>
            </a:rPr>
            <a:t>ï»ëùáí</a:t>
          </a:r>
          <a:r>
            <a:rPr lang="en-US" sz="1800" dirty="0" smtClean="0">
              <a:latin typeface="Arial Armenian" pitchFamily="34" charset="0"/>
            </a:rPr>
            <a:t>)£</a:t>
          </a:r>
          <a:endParaRPr lang="en-US" sz="1800" dirty="0">
            <a:latin typeface="Arial Armenian" pitchFamily="34" charset="0"/>
          </a:endParaRPr>
        </a:p>
      </dgm:t>
    </dgm:pt>
    <dgm:pt modelId="{98DB1682-F0C4-4918-841E-09A643570239}" type="parTrans" cxnId="{F77CB57E-01DE-442C-A8D6-3CC34297547D}">
      <dgm:prSet/>
      <dgm:spPr/>
      <dgm:t>
        <a:bodyPr/>
        <a:lstStyle/>
        <a:p>
          <a:pPr>
            <a:lnSpc>
              <a:spcPct val="150000"/>
            </a:lnSpc>
          </a:pPr>
          <a:endParaRPr lang="en-US" sz="1400">
            <a:latin typeface="Arial Armenian" pitchFamily="34" charset="0"/>
          </a:endParaRPr>
        </a:p>
      </dgm:t>
    </dgm:pt>
    <dgm:pt modelId="{DF792340-3712-4D16-B7A4-5DA8C5ADE4D4}" type="sibTrans" cxnId="{F77CB57E-01DE-442C-A8D6-3CC34297547D}">
      <dgm:prSet/>
      <dgm:spPr/>
      <dgm:t>
        <a:bodyPr/>
        <a:lstStyle/>
        <a:p>
          <a:pPr>
            <a:lnSpc>
              <a:spcPct val="150000"/>
            </a:lnSpc>
          </a:pPr>
          <a:endParaRPr lang="en-US" sz="1400">
            <a:latin typeface="Arial Armenian" pitchFamily="34" charset="0"/>
          </a:endParaRPr>
        </a:p>
      </dgm:t>
    </dgm:pt>
    <dgm:pt modelId="{30D9FFBE-1B40-4955-8C05-6EAF91416306}" type="pres">
      <dgm:prSet presAssocID="{CC6EC7F4-564D-44EB-B909-4DA62400C1F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724BB1-7F4D-45DB-8AEA-B53E5E368946}" type="pres">
      <dgm:prSet presAssocID="{C0F2BE7E-F919-4E0B-844B-3BA8F1C7D6CE}" presName="downArrow" presStyleLbl="node1" presStyleIdx="0" presStyleCnt="1"/>
      <dgm:spPr/>
    </dgm:pt>
    <dgm:pt modelId="{1AB23FA8-1A42-4550-AFFB-061881090E64}" type="pres">
      <dgm:prSet presAssocID="{C0F2BE7E-F919-4E0B-844B-3BA8F1C7D6CE}" presName="downArrow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7CB57E-01DE-442C-A8D6-3CC34297547D}" srcId="{CC6EC7F4-564D-44EB-B909-4DA62400C1FA}" destId="{C0F2BE7E-F919-4E0B-844B-3BA8F1C7D6CE}" srcOrd="0" destOrd="0" parTransId="{98DB1682-F0C4-4918-841E-09A643570239}" sibTransId="{DF792340-3712-4D16-B7A4-5DA8C5ADE4D4}"/>
    <dgm:cxn modelId="{07D9A982-3F13-4ACB-9348-8FDC9C27BA8C}" type="presOf" srcId="{C0F2BE7E-F919-4E0B-844B-3BA8F1C7D6CE}" destId="{1AB23FA8-1A42-4550-AFFB-061881090E64}" srcOrd="0" destOrd="0" presId="urn:microsoft.com/office/officeart/2005/8/layout/arrow3"/>
    <dgm:cxn modelId="{DEB47282-21E1-4B84-8E44-4D2C18EE7911}" type="presOf" srcId="{CC6EC7F4-564D-44EB-B909-4DA62400C1FA}" destId="{30D9FFBE-1B40-4955-8C05-6EAF91416306}" srcOrd="0" destOrd="0" presId="urn:microsoft.com/office/officeart/2005/8/layout/arrow3"/>
    <dgm:cxn modelId="{CB6C4A0C-3D16-401C-9F3C-44754386E661}" type="presParOf" srcId="{30D9FFBE-1B40-4955-8C05-6EAF91416306}" destId="{A1724BB1-7F4D-45DB-8AEA-B53E5E368946}" srcOrd="0" destOrd="0" presId="urn:microsoft.com/office/officeart/2005/8/layout/arrow3"/>
    <dgm:cxn modelId="{286947F0-5521-48A1-81CC-01CC6BB56779}" type="presParOf" srcId="{30D9FFBE-1B40-4955-8C05-6EAF91416306}" destId="{1AB23FA8-1A42-4550-AFFB-061881090E64}" srcOrd="1" destOrd="0" presId="urn:microsoft.com/office/officeart/2005/8/layout/arrow3"/>
  </dgm:cxnLst>
  <dgm:bg/>
  <dgm:whole/>
  <dgm:extLst>
    <a:ext uri="http://schemas.microsoft.com/office/drawing/2008/diagram"/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8EF1EA-A6BD-432F-A149-E2CF64DC6AD6}" type="doc">
      <dgm:prSet loTypeId="urn:microsoft.com/office/officeart/2005/8/layout/arrow3" loCatId="relationship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14169A3B-514B-4660-93E2-6F4C9E35EB43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000" dirty="0" err="1" smtClean="0">
              <a:latin typeface="Arial Armenian" pitchFamily="34" charset="0"/>
            </a:rPr>
            <a:t>Üßí³ÍÁ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ÃáõÛÉ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Ïï³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Ý³Ë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áñáß»É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½³ñ·³óÙ³Ý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ëÏ½áõÝùÝ»ñÇ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Çñ³Ï³Ý³óÙ³Ý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³ñ¹ÛáõÝ³í»ïáõÃÛáõÝÁ</a:t>
          </a:r>
          <a:r>
            <a:rPr lang="en-US" sz="2000" dirty="0" smtClean="0">
              <a:latin typeface="Arial Armenian" pitchFamily="34" charset="0"/>
            </a:rPr>
            <a:t> µ</a:t>
          </a:r>
          <a:r>
            <a:rPr lang="en-US" sz="2000" dirty="0" err="1" smtClean="0">
              <a:latin typeface="Arial Armenian" pitchFamily="34" charset="0"/>
            </a:rPr>
            <a:t>³ñÓñ³·áõÛÝ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Ù³Ï³ñ¹³ÏáõÙ</a:t>
          </a:r>
          <a:r>
            <a:rPr lang="en-US" sz="2000" dirty="0" smtClean="0">
              <a:latin typeface="Arial Armenian" pitchFamily="34" charset="0"/>
            </a:rPr>
            <a:t>, </a:t>
          </a:r>
          <a:r>
            <a:rPr lang="en-US" sz="2000" dirty="0" err="1" smtClean="0">
              <a:latin typeface="Arial Armenian" pitchFamily="34" charset="0"/>
            </a:rPr>
            <a:t>³ÝÑñ³Å»ßïáõÃÛ³Ý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¹»åùáõÙ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Ï³ï³ñ»Éáí</a:t>
          </a:r>
          <a:r>
            <a:rPr lang="en-US" sz="2000" dirty="0" smtClean="0">
              <a:latin typeface="Arial Armenian" pitchFamily="34" charset="0"/>
            </a:rPr>
            <a:t> </a:t>
          </a:r>
          <a:r>
            <a:rPr lang="en-US" sz="2000" dirty="0" err="1" smtClean="0">
              <a:latin typeface="Arial Armenian" pitchFamily="34" charset="0"/>
            </a:rPr>
            <a:t>Ñ³Ù³å³ï³ëË³Ý</a:t>
          </a:r>
          <a:r>
            <a:rPr lang="en-US" sz="2000" dirty="0" smtClean="0">
              <a:latin typeface="Arial Armenian" pitchFamily="34" charset="0"/>
            </a:rPr>
            <a:t> ×</a:t>
          </a:r>
          <a:r>
            <a:rPr lang="en-US" sz="2000" dirty="0" err="1" smtClean="0">
              <a:latin typeface="Arial Armenian" pitchFamily="34" charset="0"/>
            </a:rPr>
            <a:t>ß·ñïáõÙÝ»ñ</a:t>
          </a:r>
          <a:r>
            <a:rPr lang="en-US" sz="2000" dirty="0" smtClean="0">
              <a:latin typeface="Arial Armenian" pitchFamily="34" charset="0"/>
            </a:rPr>
            <a:t>£</a:t>
          </a:r>
          <a:endParaRPr lang="en-US" sz="2000" dirty="0">
            <a:latin typeface="Arial Armenian" pitchFamily="34" charset="0"/>
          </a:endParaRPr>
        </a:p>
      </dgm:t>
    </dgm:pt>
    <dgm:pt modelId="{E9680EB2-BDBD-44BE-85ED-F540F82BBE97}" type="parTrans" cxnId="{3264612A-E5C9-40F8-8BE0-F3BDED9706D4}">
      <dgm:prSet/>
      <dgm:spPr/>
      <dgm:t>
        <a:bodyPr/>
        <a:lstStyle/>
        <a:p>
          <a:pPr>
            <a:lnSpc>
              <a:spcPct val="150000"/>
            </a:lnSpc>
          </a:pPr>
          <a:endParaRPr lang="en-US" sz="2000">
            <a:latin typeface="Arial Armenian" pitchFamily="34" charset="0"/>
          </a:endParaRPr>
        </a:p>
      </dgm:t>
    </dgm:pt>
    <dgm:pt modelId="{C5E7B5B4-E526-4504-A65B-6FC4D7DB6610}" type="sibTrans" cxnId="{3264612A-E5C9-40F8-8BE0-F3BDED9706D4}">
      <dgm:prSet/>
      <dgm:spPr/>
      <dgm:t>
        <a:bodyPr/>
        <a:lstStyle/>
        <a:p>
          <a:pPr>
            <a:lnSpc>
              <a:spcPct val="150000"/>
            </a:lnSpc>
          </a:pPr>
          <a:endParaRPr lang="en-US" sz="2000">
            <a:latin typeface="Arial Armenian" pitchFamily="34" charset="0"/>
          </a:endParaRPr>
        </a:p>
      </dgm:t>
    </dgm:pt>
    <dgm:pt modelId="{CF2F3263-A94B-4774-A070-53D5B8356F3F}" type="pres">
      <dgm:prSet presAssocID="{858EF1EA-A6BD-432F-A149-E2CF64DC6AD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E62C5C-4D72-4ED7-B37A-F7CCA50CB1D7}" type="pres">
      <dgm:prSet presAssocID="{14169A3B-514B-4660-93E2-6F4C9E35EB43}" presName="downArrow" presStyleLbl="node1" presStyleIdx="0" presStyleCnt="1" custAng="10800000" custLinFactX="40641" custLinFactNeighborX="100000" custLinFactNeighborY="5469"/>
      <dgm:spPr/>
    </dgm:pt>
    <dgm:pt modelId="{E6101195-5624-44AE-BBDD-B2369B7FDAC2}" type="pres">
      <dgm:prSet presAssocID="{14169A3B-514B-4660-93E2-6F4C9E35EB43}" presName="downArrowText" presStyleLbl="revTx" presStyleIdx="0" presStyleCnt="1" custScaleX="131063" custLinFactNeighborX="-974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57EDE1-B739-4A12-A022-C743A4261CAC}" type="presOf" srcId="{858EF1EA-A6BD-432F-A149-E2CF64DC6AD6}" destId="{CF2F3263-A94B-4774-A070-53D5B8356F3F}" srcOrd="0" destOrd="0" presId="urn:microsoft.com/office/officeart/2005/8/layout/arrow3"/>
    <dgm:cxn modelId="{3264612A-E5C9-40F8-8BE0-F3BDED9706D4}" srcId="{858EF1EA-A6BD-432F-A149-E2CF64DC6AD6}" destId="{14169A3B-514B-4660-93E2-6F4C9E35EB43}" srcOrd="0" destOrd="0" parTransId="{E9680EB2-BDBD-44BE-85ED-F540F82BBE97}" sibTransId="{C5E7B5B4-E526-4504-A65B-6FC4D7DB6610}"/>
    <dgm:cxn modelId="{B8BBEE3E-2A3B-48F8-8F2D-70A73EE9836D}" type="presOf" srcId="{14169A3B-514B-4660-93E2-6F4C9E35EB43}" destId="{E6101195-5624-44AE-BBDD-B2369B7FDAC2}" srcOrd="0" destOrd="0" presId="urn:microsoft.com/office/officeart/2005/8/layout/arrow3"/>
    <dgm:cxn modelId="{DF1F2455-038C-4DB9-9B8D-3C693A4EC054}" type="presParOf" srcId="{CF2F3263-A94B-4774-A070-53D5B8356F3F}" destId="{F5E62C5C-4D72-4ED7-B37A-F7CCA50CB1D7}" srcOrd="0" destOrd="0" presId="urn:microsoft.com/office/officeart/2005/8/layout/arrow3"/>
    <dgm:cxn modelId="{A6AFC097-6290-482A-B1B3-F1B5B728B260}" type="presParOf" srcId="{CF2F3263-A94B-4774-A070-53D5B8356F3F}" destId="{E6101195-5624-44AE-BBDD-B2369B7FDAC2}" srcOrd="1" destOrd="0" presId="urn:microsoft.com/office/officeart/2005/8/layout/arrow3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CD99587-D162-42FF-B9B9-EDB89538D9A4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D7A8DFD-E0D1-42E3-AA79-36D3408F9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BA66A3-CD25-41AB-B1A6-64430655737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pPr>
              <a:defRPr/>
            </a:pPr>
            <a:fld id="{14D0DD2F-4B13-4F58-BB96-46C2F798D19A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BB2B7EA-7F89-4F01-8A25-2174BB6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BC19-B5C1-4F36-9660-5E047CA30860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4F994-8F40-4DBA-8057-08BF0B1AA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820C-F21D-42F4-95ED-1374B0E343CD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F7C3C-1927-423E-87A8-E41D060FB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7F80-6EF6-419A-AEB2-DE9E04A03CFC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BF37A-EEE0-4372-ABC9-4C56889DA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FE52-F4DC-4AE2-BDC0-6DD7E6D25FDF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0529-B7B0-4661-A900-DBE490311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A23EC-9DA5-4BEF-A5EE-120327ADC32A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BB4F1-FF4F-4035-A842-2384B691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E0299-296D-455B-82F6-DBB4B876667E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CD0F2-9E78-4D7E-B7FA-5BDA61C29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E7CE-88FE-4156-9038-F9942C77C9AD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76A86-F980-4866-9B9B-6F9A7C5BF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72F28-4EAA-408C-A112-B69AE004F9F2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6713-EBE1-4E99-A001-3842E50E2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9FF7E-BC75-4047-9057-6F8F6595223C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8922E-F0EE-4632-81CD-88CC4D440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B970B-2B53-4001-BE27-185168E6788E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5E40-9431-47A0-83D7-F3D4FBA5C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49C66D-251A-47B4-B024-8CD71D616DC8}" type="datetimeFigureOut">
              <a:rPr lang="en-US"/>
              <a:pPr>
                <a:defRPr/>
              </a:pPr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D703D1-4E7C-4392-BC2C-C131F69C3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dilija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106488"/>
            <a:ext cx="908685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14400" y="5630863"/>
            <a:ext cx="5562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2285280" tIns="304704" bIns="0" anchor="ctr">
            <a:spAutoFit/>
          </a:bodyPr>
          <a:lstStyle/>
          <a:p>
            <a:pPr algn="ctr" eaLnBrk="0" hangingPunct="0">
              <a:tabLst>
                <a:tab pos="-365125" algn="l"/>
                <a:tab pos="4657725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13-14 </a:t>
            </a:r>
            <a:r>
              <a:rPr lang="ru-RU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Sylfaen" pitchFamily="18" charset="0"/>
              </a:rPr>
              <a:t>հոկտեմբերի</a:t>
            </a:r>
            <a:r>
              <a:rPr lang="hy-AM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t-EE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2014, 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-365125" algn="l"/>
                <a:tab pos="355600" algn="l"/>
                <a:tab pos="1033463" algn="l"/>
                <a:tab pos="1350963" algn="l"/>
                <a:tab pos="1450975" algn="l"/>
                <a:tab pos="2292350" algn="l"/>
                <a:tab pos="3606800" algn="l"/>
                <a:tab pos="4657725" algn="l"/>
              </a:tabLst>
              <a:defRPr/>
            </a:pPr>
            <a:r>
              <a:rPr lang="hy-AM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libri" pitchFamily="34" charset="0"/>
                <a:cs typeface="Times New Roman" pitchFamily="18" charset="0"/>
              </a:rPr>
              <a:t>Երևան, Հայաստան</a:t>
            </a:r>
            <a:r>
              <a:rPr lang="en-US" sz="1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228600"/>
            <a:ext cx="67056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tabLst>
                <a:tab pos="-365125" algn="l"/>
                <a:tab pos="355600" algn="l"/>
                <a:tab pos="1033463" algn="l"/>
                <a:tab pos="1350963" algn="l"/>
                <a:tab pos="1450975" algn="l"/>
                <a:tab pos="2292350" algn="l"/>
                <a:tab pos="3606800" algn="l"/>
                <a:tab pos="4657725" algn="l"/>
              </a:tabLst>
            </a:pPr>
            <a:r>
              <a:rPr lang="hy-AM" sz="2400" b="1">
                <a:solidFill>
                  <a:srgbClr val="365F91"/>
                </a:solidFill>
                <a:latin typeface="Sylfaen" pitchFamily="18" charset="0"/>
                <a:cs typeface="Times New Roman" pitchFamily="18" charset="0"/>
              </a:rPr>
              <a:t>Քաղաքների պլանավորման,</a:t>
            </a:r>
            <a:r>
              <a:rPr lang="hy-AM" sz="2400" b="1">
                <a:solidFill>
                  <a:srgbClr val="333333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y-AM" sz="2400" b="1">
                <a:solidFill>
                  <a:srgbClr val="365F91"/>
                </a:solidFill>
                <a:latin typeface="Sylfaen" pitchFamily="18" charset="0"/>
                <a:cs typeface="Times New Roman" pitchFamily="18" charset="0"/>
              </a:rPr>
              <a:t>բնակարանային տնտեսության, էներգաարդյունավետության և  </a:t>
            </a:r>
            <a:r>
              <a:rPr lang="hy-AM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cs typeface="Times New Roman" pitchFamily="18" charset="0"/>
              </a:rPr>
              <a:t>աղետների ռիսկերի նվազեցման  ազգային կարողությունների հզորացում</a:t>
            </a:r>
            <a:endParaRPr lang="en-GB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3605213" y="3244850"/>
            <a:ext cx="1933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-365125" algn="l"/>
                <a:tab pos="355600" algn="l"/>
                <a:tab pos="1033463" algn="l"/>
                <a:tab pos="1350963" algn="l"/>
                <a:tab pos="1450975" algn="l"/>
                <a:tab pos="2292350" algn="l"/>
                <a:tab pos="3606800" algn="l"/>
                <a:tab pos="4657725" algn="l"/>
              </a:tabLst>
            </a:pPr>
            <a:r>
              <a:rPr lang="hy-AM" b="1">
                <a:solidFill>
                  <a:srgbClr val="FFFF00"/>
                </a:solidFill>
                <a:latin typeface="Sylfaen" pitchFamily="18" charset="0"/>
                <a:cs typeface="Times New Roman" pitchFamily="18" charset="0"/>
              </a:rPr>
              <a:t>Աշխատաժողով </a:t>
            </a:r>
            <a:endParaRPr lang="en-GB" b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2286000" y="3962400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y-AM" sz="2000">
                <a:solidFill>
                  <a:schemeClr val="bg1"/>
                </a:solidFill>
                <a:latin typeface="Century Gothic" pitchFamily="34" charset="0"/>
              </a:rPr>
              <a:t>Ք</a:t>
            </a:r>
            <a:r>
              <a:rPr lang="hy-AM" sz="2000" i="1">
                <a:solidFill>
                  <a:schemeClr val="bg1"/>
                </a:solidFill>
                <a:latin typeface="Century Gothic" pitchFamily="34" charset="0"/>
              </a:rPr>
              <a:t>աղաքների պլանավորում և գլխավոր հատակագծերի մշակում</a:t>
            </a:r>
            <a:endParaRPr lang="en-US" sz="2000" i="1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n-US" sz="2000" i="1">
                <a:solidFill>
                  <a:schemeClr val="bg1"/>
                </a:solidFill>
                <a:latin typeface="Century Gothic" pitchFamily="34" charset="0"/>
              </a:rPr>
              <a:t>Նունե Պետրոսյան</a:t>
            </a:r>
            <a:endParaRPr lang="en-US" sz="200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8" y="144463"/>
            <a:ext cx="8763000" cy="6740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9) </a:t>
            </a:r>
            <a:r>
              <a:rPr lang="ru-RU" dirty="0" err="1">
                <a:latin typeface="+mn-lt"/>
                <a:cs typeface="+mn-cs"/>
              </a:rPr>
              <a:t>կադաստրային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քարտեզագրման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նյութերը</a:t>
            </a:r>
            <a:r>
              <a:rPr lang="ru-RU" dirty="0">
                <a:latin typeface="+mn-lt"/>
                <a:cs typeface="+mn-cs"/>
              </a:rPr>
              <a:t> (</a:t>
            </a:r>
            <a:r>
              <a:rPr lang="ru-RU" dirty="0" err="1">
                <a:latin typeface="+mn-lt"/>
                <a:cs typeface="+mn-cs"/>
              </a:rPr>
              <a:t>այդ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թվում</a:t>
            </a:r>
            <a:r>
              <a:rPr lang="ru-RU" dirty="0">
                <a:latin typeface="+mn-lt"/>
                <a:cs typeface="+mn-cs"/>
              </a:rPr>
              <a:t>` </a:t>
            </a:r>
            <a:r>
              <a:rPr lang="ru-RU" dirty="0" err="1">
                <a:latin typeface="+mn-lt"/>
                <a:cs typeface="+mn-cs"/>
              </a:rPr>
              <a:t>տարածքի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կառուցապատված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հատվածի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կադաստրային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հանույթը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տարածքի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չկառուցապատված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հատվածի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կադաստրային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հանույթը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անշարժ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գույքի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կադաստրի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թեմատիկ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շերտերի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տեղեկատվությունը</a:t>
            </a:r>
            <a:r>
              <a:rPr lang="ru-RU" dirty="0">
                <a:latin typeface="+mn-lt"/>
                <a:cs typeface="+mn-cs"/>
              </a:rPr>
              <a:t>).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10) </a:t>
            </a:r>
            <a:r>
              <a:rPr lang="ru-RU" dirty="0" err="1">
                <a:latin typeface="+mn-lt"/>
                <a:cs typeface="+mn-cs"/>
              </a:rPr>
              <a:t>հողօգտագործման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քարտեզները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11) </a:t>
            </a:r>
            <a:r>
              <a:rPr lang="ru-RU" dirty="0" err="1">
                <a:latin typeface="+mn-lt"/>
                <a:cs typeface="+mn-cs"/>
              </a:rPr>
              <a:t>փաստացի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հողօգտագործումների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սեփականության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սուբյեկտների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վերաբերյալ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տեղեկատվություն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ևանշարժ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գույքի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կադաստրի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այլ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12)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բնակելի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հասարակական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արտադրական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կառուցապատման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կոմունալ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տնտեսության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ինժեներատրանսպորտային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ենթակառուցվածքի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առկա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իրավիճակի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մասին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13)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տեղեկություններ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շրջակա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միջավայրի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և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բնական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ռեսուրսների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վիճակի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բնական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ու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տեխնածին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արտակարգ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իրավիճակների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աղբյուրների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քաղաքացիական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պաշտպանության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տարածքի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սանիտարահիգիենիկ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և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հակահրդեհային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պայմանների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մասին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14) </a:t>
            </a:r>
            <a:r>
              <a:rPr lang="ru-RU" dirty="0" err="1">
                <a:latin typeface="+mn-lt"/>
                <a:cs typeface="+mn-cs"/>
              </a:rPr>
              <a:t>համայնքի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զարգացմանն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առնչվող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պետական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կառավարման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տեղական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ինքնակառավարման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մարմնի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որոշումների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պատճենները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15)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ռեսուրսների</a:t>
            </a:r>
            <a:r>
              <a:rPr lang="ru-RU" dirty="0">
                <a:latin typeface="+mn-lt"/>
                <a:cs typeface="+mn-cs"/>
              </a:rPr>
              <a:t>` </a:t>
            </a:r>
            <a:r>
              <a:rPr lang="ru-RU" dirty="0" err="1">
                <a:latin typeface="+mn-lt"/>
                <a:cs typeface="+mn-cs"/>
              </a:rPr>
              <a:t>բնական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բուժական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առողջարարական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այլ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պաշարների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մասին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75" y="304800"/>
            <a:ext cx="90678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+mn-lt"/>
                <a:cs typeface="+mn-cs"/>
              </a:rPr>
              <a:t>Գրաֆիկական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մասի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գծագրեր</a:t>
            </a:r>
            <a:r>
              <a:rPr lang="en-US" dirty="0">
                <a:latin typeface="+mn-lt"/>
                <a:cs typeface="+mn-cs"/>
              </a:rPr>
              <a:t>ի </a:t>
            </a:r>
            <a:r>
              <a:rPr lang="ru-RU" dirty="0" err="1">
                <a:latin typeface="+mn-lt"/>
                <a:cs typeface="+mn-cs"/>
              </a:rPr>
              <a:t>համար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որպես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հանութային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հիմք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օգտագործվում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են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տեղագրական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հանույթները</a:t>
            </a:r>
            <a:r>
              <a:rPr lang="ru-RU" dirty="0">
                <a:latin typeface="+mn-lt"/>
                <a:cs typeface="+mn-cs"/>
              </a:rPr>
              <a:t>,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ինժեներաերկրաբանական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միկրոսեյսմաշրջանացման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կադաստրային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և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հողաշինարարական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քարտեզները</a:t>
            </a:r>
            <a:r>
              <a:rPr lang="ru-RU" dirty="0">
                <a:latin typeface="+mn-lt"/>
                <a:cs typeface="+mn-cs"/>
              </a:rPr>
              <a:t>, 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75" y="1905000"/>
            <a:ext cx="88392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տարածքի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համալիր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գնահատման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հատակագծում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ռիսկերի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և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սահմանափակումների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հատակագիծ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ցույց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են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տրվում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`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ա.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ինժեներաերկրաբանական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շրջանացման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և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սեյսմիկ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միկրոշրջանացման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քարտեզագրական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նյութերը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բ.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երկրաբանական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ֆոնդում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պետական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գրանցում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ստացած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հանքավայրերի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լեռնահատկացման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ակտով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սահմանված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եզրագծերը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ինչպես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նաև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շահագործվող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հանքավայրերի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նախագծով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նախատեսված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պոչամբարների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սահմանները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(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առկայության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դեպքում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),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գ.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բնական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ու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տեխնածին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վտանգավոր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երևույթների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պատճառով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կառուցապատման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և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այլ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նպատակներով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հողօգտագործման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համար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անբարենպաստ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տարածքները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Rectangle 3"/>
          <p:cNvSpPr/>
          <p:nvPr/>
        </p:nvSpPr>
        <p:spPr>
          <a:xfrm>
            <a:off x="609600" y="533400"/>
            <a:ext cx="75025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ù³Õ³ù³ßÇÝ³Ï³Ý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÷</a:t>
            </a:r>
            <a:r>
              <a:rPr lang="en-US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³ëï³ÃÕÃ»ñáõÙ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¿</a:t>
            </a:r>
            <a:r>
              <a:rPr lang="en-US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Ý»ñ·³ËÝ³ÛáÕáõÃÛ³Ý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¨ </a:t>
            </a:r>
            <a:r>
              <a:rPr lang="en-US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³Õ»ïÝ»ñÇ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éÇëÏ»ñÇ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Ýí³½»óÙ³Ý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ËÝ¹ÇñÝ»ñÁ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...........</a:t>
            </a:r>
          </a:p>
        </p:txBody>
      </p:sp>
      <p:pic>
        <p:nvPicPr>
          <p:cNvPr id="26628" name="Picture 2" descr="C:\Users\User\Desktop\Smart city\Goris\engeffcert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5425" y="1676400"/>
            <a:ext cx="5961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228600" y="990600"/>
          <a:ext cx="8763000" cy="566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228600" y="228600"/>
            <a:ext cx="86868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ø³Õ³ù³ßÇÝ³Ï³Ý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÷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³ëï³ÃÕÃ»ñáõÙ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ù³Õ³ùÇ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¿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Ý»ñ·³³ñ¹ÛáõÝ³í»ï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, µ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ÝáõÃÛ³ÝÁ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Ý»ñ¹³ßÝ³Ï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Ýí³½³·áõÛÝ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éÇëÏ»ñáí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½³ñ·³óÙ³Ý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ÑÇÝ³¹ñáõÛÃÝ»ñÁ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9CDECE-89C4-4A1B-8A03-959B1EE84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4D9CDECE-89C4-4A1B-8A03-959B1EE84D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EC7EFA-599F-41A3-A458-938BA0CF2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7AEC7EFA-599F-41A3-A458-938BA0CF2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9A11B2-7F72-48BC-9D2D-6F1F59215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B99A11B2-7F72-48BC-9D2D-6F1F59215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DFB187-64E1-4DB9-98D2-91928CC94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45DFB187-64E1-4DB9-98D2-91928CC945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19D321-8750-41DC-A179-CB20B0B5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A719D321-8750-41DC-A179-CB20B0B553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A8BDB7-96E5-424C-BF34-0273E1819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AAA8BDB7-96E5-424C-BF34-0273E1819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845-B38C-4528-BEBD-FEAF4C2E3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693E6845-B38C-4528-BEBD-FEAF4C2E39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DAD93CB-68CC-4301-89F0-09FFD04EA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EDAD93CB-68CC-4301-89F0-09FFD04EA0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900" y="914400"/>
            <a:ext cx="8839200" cy="5873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50" dirty="0" err="1">
                <a:latin typeface="Arial Armenian" pitchFamily="34" charset="0"/>
                <a:cs typeface="+mn-cs"/>
              </a:rPr>
              <a:t>àñå»ë</a:t>
            </a:r>
            <a:r>
              <a:rPr lang="ru-RU" sz="1850" dirty="0">
                <a:latin typeface="Arial Armenian" pitchFamily="34" charset="0"/>
                <a:cs typeface="+mn-cs"/>
              </a:rPr>
              <a:t> ù</a:t>
            </a:r>
            <a:r>
              <a:rPr lang="en-US" sz="1850" dirty="0" err="1">
                <a:latin typeface="Arial Armenian" pitchFamily="34" charset="0"/>
                <a:cs typeface="+mn-cs"/>
              </a:rPr>
              <a:t>³Õ³ùÝ»ñÇ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>
                <a:latin typeface="Arial Armenian" pitchFamily="34" charset="0"/>
                <a:cs typeface="+mn-cs"/>
              </a:rPr>
              <a:t>¿</a:t>
            </a:r>
            <a:r>
              <a:rPr lang="en-US" sz="1850" dirty="0" err="1">
                <a:latin typeface="Arial Armenian" pitchFamily="34" charset="0"/>
                <a:cs typeface="+mn-cs"/>
              </a:rPr>
              <a:t>Ý»ñ·³³ñ¹ÛáõÝ³í»ïáõÃÛ³Ý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ru-RU" sz="1850" dirty="0">
                <a:latin typeface="Arial Armenian" pitchFamily="34" charset="0"/>
                <a:cs typeface="+mn-cs"/>
              </a:rPr>
              <a:t>µ</a:t>
            </a:r>
            <a:r>
              <a:rPr lang="ru-RU" sz="1850" dirty="0" err="1">
                <a:latin typeface="Arial Armenian" pitchFamily="34" charset="0"/>
                <a:cs typeface="+mn-cs"/>
              </a:rPr>
              <a:t>³ñÓñ³óÙ³Ý</a:t>
            </a:r>
            <a:r>
              <a:rPr lang="ru-RU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ÙÇçáó</a:t>
            </a:r>
            <a:r>
              <a:rPr lang="ru-RU" sz="1850" dirty="0">
                <a:latin typeface="Arial Armenian" pitchFamily="34" charset="0"/>
                <a:cs typeface="+mn-cs"/>
              </a:rPr>
              <a:t> </a:t>
            </a:r>
            <a:r>
              <a:rPr lang="ru-RU" sz="1850" dirty="0" err="1">
                <a:latin typeface="Arial Armenian" pitchFamily="34" charset="0"/>
                <a:cs typeface="+mn-cs"/>
              </a:rPr>
              <a:t>³é³ç³¹ñíáõÙ</a:t>
            </a:r>
            <a:r>
              <a:rPr lang="ru-RU" sz="1850" dirty="0">
                <a:latin typeface="Arial Armenian" pitchFamily="34" charset="0"/>
                <a:cs typeface="+mn-cs"/>
              </a:rPr>
              <a:t> ¿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ÑÝ³ó³Í</a:t>
            </a:r>
            <a:r>
              <a:rPr lang="en-US" sz="1850" dirty="0">
                <a:latin typeface="Arial Armenian" pitchFamily="34" charset="0"/>
                <a:cs typeface="+mn-cs"/>
              </a:rPr>
              <a:t> ¿</a:t>
            </a:r>
            <a:r>
              <a:rPr lang="en-US" sz="1850" dirty="0" err="1">
                <a:latin typeface="Arial Armenian" pitchFamily="34" charset="0"/>
                <a:cs typeface="+mn-cs"/>
              </a:rPr>
              <a:t>Ý»ñ·³ó³Ýó»ñÇ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³ñ¹Ç³Ï³Ý³óáõÙÁ</a:t>
            </a:r>
            <a:r>
              <a:rPr lang="en-US" sz="1850" dirty="0">
                <a:latin typeface="Arial Armenian" pitchFamily="34" charset="0"/>
                <a:cs typeface="+mn-cs"/>
              </a:rPr>
              <a:t>, ÷</a:t>
            </a:r>
            <a:r>
              <a:rPr lang="en-US" sz="1850" dirty="0" err="1">
                <a:latin typeface="Arial Armenian" pitchFamily="34" charset="0"/>
                <a:cs typeface="+mn-cs"/>
              </a:rPr>
              <a:t>áË³ñÇÝáõÙÁ</a:t>
            </a:r>
            <a:r>
              <a:rPr lang="en-US" sz="1850" dirty="0">
                <a:latin typeface="Arial Armenian" pitchFamily="34" charset="0"/>
                <a:cs typeface="+mn-cs"/>
              </a:rPr>
              <a:t>: </a:t>
            </a:r>
            <a:endParaRPr lang="ru-RU" sz="1850" dirty="0">
              <a:latin typeface="Arial Armenian" pitchFamily="34" charset="0"/>
              <a:cs typeface="+mn-cs"/>
            </a:endParaRPr>
          </a:p>
          <a:p>
            <a:pPr marL="342900" indent="-342900" fontAlgn="auto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50" dirty="0" err="1">
                <a:latin typeface="Arial Armenian" pitchFamily="34" charset="0"/>
                <a:cs typeface="+mn-cs"/>
              </a:rPr>
              <a:t>Üáñ³ñ³ñ³Ï³Ý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ÙÇçáóÝ»ñÇó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³é³ç³¹ñíáõÙ</a:t>
            </a:r>
            <a:r>
              <a:rPr lang="en-US" sz="1850" dirty="0">
                <a:latin typeface="Arial Armenian" pitchFamily="34" charset="0"/>
                <a:cs typeface="+mn-cs"/>
              </a:rPr>
              <a:t> »Ý </a:t>
            </a:r>
            <a:r>
              <a:rPr lang="en-US" sz="1850" dirty="0" err="1">
                <a:latin typeface="Arial Armenian" pitchFamily="34" charset="0"/>
                <a:cs typeface="+mn-cs"/>
              </a:rPr>
              <a:t>í»ñ³Ï³Ý·ÝíáÕ</a:t>
            </a:r>
            <a:r>
              <a:rPr lang="en-US" sz="1850" dirty="0">
                <a:latin typeface="Arial Armenian" pitchFamily="34" charset="0"/>
                <a:cs typeface="+mn-cs"/>
              </a:rPr>
              <a:t> µ</a:t>
            </a:r>
            <a:r>
              <a:rPr lang="en-US" sz="1850" dirty="0" err="1">
                <a:latin typeface="Arial Armenian" pitchFamily="34" charset="0"/>
                <a:cs typeface="+mn-cs"/>
              </a:rPr>
              <a:t>Ý³Ï³Ý</a:t>
            </a:r>
            <a:r>
              <a:rPr lang="en-US" sz="1850" dirty="0">
                <a:latin typeface="Arial Armenian" pitchFamily="34" charset="0"/>
                <a:cs typeface="+mn-cs"/>
              </a:rPr>
              <a:t> ¿</a:t>
            </a:r>
            <a:r>
              <a:rPr lang="en-US" sz="1850" dirty="0" err="1">
                <a:latin typeface="Arial Armenian" pitchFamily="34" charset="0"/>
                <a:cs typeface="+mn-cs"/>
              </a:rPr>
              <a:t>Ý»ñ·Ç³ÛÇ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>
                <a:latin typeface="Arial Armenian" pitchFamily="34" charset="0"/>
                <a:cs typeface="+mn-cs"/>
              </a:rPr>
              <a:t> (</a:t>
            </a:r>
            <a:r>
              <a:rPr lang="en-US" sz="1850" dirty="0" err="1">
                <a:latin typeface="Arial Armenian" pitchFamily="34" charset="0"/>
                <a:cs typeface="+mn-cs"/>
              </a:rPr>
              <a:t>³ÛÉÁÝïñ³Ýù³ÛÇÝ</a:t>
            </a:r>
            <a:r>
              <a:rPr lang="en-US" sz="1850" dirty="0">
                <a:latin typeface="Arial Armenian" pitchFamily="34" charset="0"/>
                <a:cs typeface="+mn-cs"/>
              </a:rPr>
              <a:t>) </a:t>
            </a:r>
            <a:r>
              <a:rPr lang="en-US" sz="1850" dirty="0" err="1">
                <a:latin typeface="Arial Armenian" pitchFamily="34" charset="0"/>
                <a:cs typeface="+mn-cs"/>
              </a:rPr>
              <a:t>û·ï³·áñÍáõÙÁ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ß»Ýù»ñÇ</a:t>
            </a:r>
            <a:r>
              <a:rPr lang="en-US" sz="1850" dirty="0">
                <a:latin typeface="Arial Armenian" pitchFamily="34" charset="0"/>
                <a:cs typeface="+mn-cs"/>
              </a:rPr>
              <a:t> ¨ </a:t>
            </a:r>
            <a:r>
              <a:rPr lang="en-US" sz="1850" dirty="0" err="1">
                <a:latin typeface="Arial Armenian" pitchFamily="34" charset="0"/>
                <a:cs typeface="+mn-cs"/>
              </a:rPr>
              <a:t>ßÇÝáõÃÛáõÝÝ»ñÇ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>
                <a:latin typeface="Arial Armenian" pitchFamily="34" charset="0"/>
                <a:cs typeface="+mn-cs"/>
              </a:rPr>
              <a:t>¿</a:t>
            </a:r>
            <a:r>
              <a:rPr lang="en-US" sz="1850" dirty="0" err="1">
                <a:latin typeface="Arial Armenian" pitchFamily="34" charset="0"/>
                <a:cs typeface="+mn-cs"/>
              </a:rPr>
              <a:t>Ý»ñ·³Ù³ï³Ï³ñ³ñÙ³Ý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Ñ³Ù³ñ</a:t>
            </a:r>
            <a:r>
              <a:rPr lang="en-US" sz="1850" dirty="0">
                <a:latin typeface="Arial Armenian" pitchFamily="34" charset="0"/>
                <a:cs typeface="+mn-cs"/>
              </a:rPr>
              <a:t>, </a:t>
            </a:r>
            <a:r>
              <a:rPr lang="en-US" sz="1850" dirty="0" err="1">
                <a:latin typeface="Arial Armenian" pitchFamily="34" charset="0"/>
                <a:cs typeface="+mn-cs"/>
              </a:rPr>
              <a:t>áñÁ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Ý»ñ³éáõÙ</a:t>
            </a:r>
            <a:r>
              <a:rPr lang="en-US" sz="1850" dirty="0">
                <a:latin typeface="Arial Armenian" pitchFamily="34" charset="0"/>
                <a:cs typeface="+mn-cs"/>
              </a:rPr>
              <a:t> ¿ </a:t>
            </a:r>
            <a:r>
              <a:rPr lang="en-US" sz="1850" dirty="0" err="1">
                <a:latin typeface="Arial Armenian" pitchFamily="34" charset="0"/>
                <a:cs typeface="+mn-cs"/>
              </a:rPr>
              <a:t>³ñ¨³ÛÇÝ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Ù³ñïÏáóÝ»ñÇ</a:t>
            </a:r>
            <a:r>
              <a:rPr lang="en-US" sz="1850" dirty="0">
                <a:latin typeface="Arial Armenian" pitchFamily="34" charset="0"/>
                <a:cs typeface="+mn-cs"/>
              </a:rPr>
              <a:t>, </a:t>
            </a:r>
            <a:r>
              <a:rPr lang="en-US" sz="1850" dirty="0" err="1">
                <a:latin typeface="Arial Armenian" pitchFamily="34" charset="0"/>
                <a:cs typeface="+mn-cs"/>
              </a:rPr>
              <a:t>ù³Ùáõ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ß³ñÅÇãÝ»ñÇ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ru-RU" sz="1850" dirty="0">
                <a:latin typeface="Arial Armenian" pitchFamily="34" charset="0"/>
                <a:cs typeface="+mn-cs"/>
              </a:rPr>
              <a:t>(</a:t>
            </a:r>
            <a:r>
              <a:rPr lang="en-US" sz="1850" dirty="0" err="1">
                <a:latin typeface="Arial Armenian" pitchFamily="34" charset="0"/>
                <a:cs typeface="+mn-cs"/>
              </a:rPr>
              <a:t>ïáõñµÇÝÝ»ñÇ</a:t>
            </a:r>
            <a:r>
              <a:rPr lang="en-US" sz="1850" dirty="0">
                <a:latin typeface="Arial Armenian" pitchFamily="34" charset="0"/>
                <a:cs typeface="+mn-cs"/>
              </a:rPr>
              <a:t>), µ</a:t>
            </a:r>
            <a:r>
              <a:rPr lang="en-US" sz="1850" dirty="0" err="1">
                <a:latin typeface="Arial Armenian" pitchFamily="34" charset="0"/>
                <a:cs typeface="+mn-cs"/>
              </a:rPr>
              <a:t>Çá·³½Ç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ÏÇñ³éáõÙÁ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ÇÝãå»ë</a:t>
            </a:r>
            <a:r>
              <a:rPr lang="en-US" sz="1850" dirty="0">
                <a:latin typeface="Arial Armenian" pitchFamily="34" charset="0"/>
                <a:cs typeface="+mn-cs"/>
              </a:rPr>
              <a:t> ·</a:t>
            </a:r>
            <a:r>
              <a:rPr lang="en-US" sz="1850" dirty="0" err="1">
                <a:latin typeface="Arial Armenian" pitchFamily="34" charset="0"/>
                <a:cs typeface="+mn-cs"/>
              </a:rPr>
              <a:t>áÛáõÃÛáõÝ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áõÝ»óáÕ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ß»Ýù»ñáõÙ</a:t>
            </a:r>
            <a:r>
              <a:rPr lang="en-US" sz="1850" dirty="0">
                <a:latin typeface="Arial Armenian" pitchFamily="34" charset="0"/>
                <a:cs typeface="+mn-cs"/>
              </a:rPr>
              <a:t>, </a:t>
            </a:r>
            <a:r>
              <a:rPr lang="en-US" sz="1850" dirty="0" err="1">
                <a:latin typeface="Arial Armenian" pitchFamily="34" charset="0"/>
                <a:cs typeface="+mn-cs"/>
              </a:rPr>
              <a:t>³ÛÝå»ë</a:t>
            </a:r>
            <a:r>
              <a:rPr lang="en-US" sz="1850" dirty="0">
                <a:latin typeface="Arial Armenian" pitchFamily="34" charset="0"/>
                <a:cs typeface="+mn-cs"/>
              </a:rPr>
              <a:t> ¿É </a:t>
            </a:r>
            <a:r>
              <a:rPr lang="en-US" sz="1850" dirty="0" err="1">
                <a:latin typeface="Arial Armenian" pitchFamily="34" charset="0"/>
                <a:cs typeface="+mn-cs"/>
              </a:rPr>
              <a:t>Ýáñ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Ý³Ë³ï»ëíáÕ</a:t>
            </a:r>
            <a:r>
              <a:rPr lang="en-US" sz="1850" dirty="0">
                <a:latin typeface="Arial Armenian" pitchFamily="34" charset="0"/>
                <a:cs typeface="+mn-cs"/>
              </a:rPr>
              <a:t>:</a:t>
            </a:r>
            <a:endParaRPr lang="ru-RU" sz="1850" dirty="0">
              <a:latin typeface="Arial Armenian" pitchFamily="34" charset="0"/>
              <a:cs typeface="+mn-cs"/>
            </a:endParaRPr>
          </a:p>
          <a:p>
            <a:pPr marL="342900" indent="-342900" fontAlgn="auto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Ð»é³ÝÏ³ñ³ÛÇÝ</a:t>
            </a:r>
            <a:r>
              <a:rPr lang="en-US" sz="1850" dirty="0">
                <a:latin typeface="Arial Armenian" pitchFamily="34" charset="0"/>
                <a:cs typeface="+mn-cs"/>
              </a:rPr>
              <a:t> ¿</a:t>
            </a:r>
            <a:r>
              <a:rPr lang="en-US" sz="1850" dirty="0" err="1">
                <a:latin typeface="Arial Armenian" pitchFamily="34" charset="0"/>
                <a:cs typeface="+mn-cs"/>
              </a:rPr>
              <a:t>Ý»ñ·³³ñ¹ÛáõÝ³í»ïáõÃÛ³Ý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ÙÇçáóÝ»ñÇó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³é³ç³¹ñíáõÙ</a:t>
            </a:r>
            <a:r>
              <a:rPr lang="en-US" sz="1850" dirty="0">
                <a:latin typeface="Arial Armenian" pitchFamily="34" charset="0"/>
                <a:cs typeface="+mn-cs"/>
              </a:rPr>
              <a:t> ¿ ·</a:t>
            </a:r>
            <a:r>
              <a:rPr lang="en-US" sz="1850" dirty="0" err="1">
                <a:latin typeface="Arial Armenian" pitchFamily="34" charset="0"/>
                <a:cs typeface="+mn-cs"/>
              </a:rPr>
              <a:t>áÛáõÃÛáõÝ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áõÝ»óáÕ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ß»Ýù»ñÇ</a:t>
            </a:r>
            <a:r>
              <a:rPr lang="en-US" sz="1850" dirty="0">
                <a:latin typeface="Arial Armenian" pitchFamily="34" charset="0"/>
                <a:cs typeface="+mn-cs"/>
              </a:rPr>
              <a:t> ×</a:t>
            </a:r>
            <a:r>
              <a:rPr lang="en-US" sz="1850" dirty="0" err="1">
                <a:latin typeface="Arial Armenian" pitchFamily="34" charset="0"/>
                <a:cs typeface="+mn-cs"/>
              </a:rPr>
              <a:t>³Ï³ïÝ»ñÇÝ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ç»ñÙ³ÛÇÝ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ß³åÇÏÝ»ñÇ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ÙÇçáóáí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ï³ù³óáõÙÁ</a:t>
            </a:r>
            <a:r>
              <a:rPr lang="en-US" sz="1850" dirty="0">
                <a:latin typeface="Arial Armenian" pitchFamily="34" charset="0"/>
                <a:cs typeface="+mn-cs"/>
              </a:rPr>
              <a:t>: </a:t>
            </a:r>
            <a:r>
              <a:rPr lang="en-US" sz="1850" dirty="0" err="1">
                <a:latin typeface="Arial Armenian" pitchFamily="34" charset="0"/>
                <a:cs typeface="+mn-cs"/>
              </a:rPr>
              <a:t>²Ûë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ÙÇçáó³éáõÙÁ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Ýå³ëïáõÙ</a:t>
            </a:r>
            <a:r>
              <a:rPr lang="en-US" sz="1850" dirty="0">
                <a:latin typeface="Arial Armenian" pitchFamily="34" charset="0"/>
                <a:cs typeface="+mn-cs"/>
              </a:rPr>
              <a:t> ¿ </a:t>
            </a:r>
            <a:r>
              <a:rPr lang="en-US" sz="1850" dirty="0" err="1">
                <a:latin typeface="Arial Armenian" pitchFamily="34" charset="0"/>
                <a:cs typeface="+mn-cs"/>
              </a:rPr>
              <a:t>Ý³</a:t>
            </a:r>
            <a:r>
              <a:rPr lang="en-US" sz="1850" dirty="0">
                <a:latin typeface="Arial Armenian" pitchFamily="34" charset="0"/>
                <a:cs typeface="+mn-cs"/>
              </a:rPr>
              <a:t>¨ </a:t>
            </a:r>
            <a:r>
              <a:rPr lang="en-US" sz="1850" dirty="0" err="1">
                <a:latin typeface="Arial Armenian" pitchFamily="34" charset="0"/>
                <a:cs typeface="+mn-cs"/>
              </a:rPr>
              <a:t>ÙÇûñÇÝ³Ï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ïÇå³ÛÇÝ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Ï³éáõó³å³ïÙ³ÝÁ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Ñ³Õáñ¹»É</a:t>
            </a:r>
            <a:r>
              <a:rPr lang="en-US" sz="1850" dirty="0">
                <a:latin typeface="Arial Armenian" pitchFamily="34" charset="0"/>
                <a:cs typeface="+mn-cs"/>
              </a:rPr>
              <a:t> ·»</a:t>
            </a:r>
            <a:r>
              <a:rPr lang="en-US" sz="1850" dirty="0" err="1">
                <a:latin typeface="Arial Armenian" pitchFamily="34" charset="0"/>
                <a:cs typeface="+mn-cs"/>
              </a:rPr>
              <a:t>Õ³·Çï³Ï³Ý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³ñï³Ñ³Ûïã³Ï³ÝáõÃÛáõÝ</a:t>
            </a:r>
            <a:r>
              <a:rPr lang="en-US" sz="1850" dirty="0">
                <a:latin typeface="Arial Armenian" pitchFamily="34" charset="0"/>
                <a:cs typeface="+mn-cs"/>
              </a:rPr>
              <a:t>:</a:t>
            </a:r>
          </a:p>
          <a:p>
            <a:pPr marL="342900" indent="-342900" fontAlgn="auto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50" dirty="0">
                <a:latin typeface="Arial Armenian" pitchFamily="34" charset="0"/>
                <a:cs typeface="+mn-cs"/>
              </a:rPr>
              <a:t>º</a:t>
            </a:r>
            <a:r>
              <a:rPr lang="en-US" sz="1850" dirty="0" err="1">
                <a:latin typeface="Arial Armenian" pitchFamily="34" charset="0"/>
                <a:cs typeface="+mn-cs"/>
              </a:rPr>
              <a:t>é³ß»ñï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å³ïáõÑ³ÝÝ»ñÇ</a:t>
            </a:r>
            <a:r>
              <a:rPr lang="en-US" sz="1850" dirty="0">
                <a:latin typeface="Arial Armenian" pitchFamily="34" charset="0"/>
                <a:cs typeface="+mn-cs"/>
              </a:rPr>
              <a:t> ¨ µ</a:t>
            </a:r>
            <a:r>
              <a:rPr lang="en-US" sz="1850" dirty="0" err="1">
                <a:latin typeface="Arial Armenian" pitchFamily="34" charset="0"/>
                <a:cs typeface="+mn-cs"/>
              </a:rPr>
              <a:t>Ý³Ï»ÉÇ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áõ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Í³é³ÛáÕ³Ï³Ý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ï³ñ³ÍùÝ»ñáõÙ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ç»ñÙáõÃÛ³Ý</a:t>
            </a:r>
            <a:r>
              <a:rPr lang="en-US" sz="1850" dirty="0">
                <a:latin typeface="Arial Armenian" pitchFamily="34" charset="0"/>
                <a:cs typeface="+mn-cs"/>
              </a:rPr>
              <a:t>  ¨ </a:t>
            </a:r>
            <a:r>
              <a:rPr lang="en-US" sz="1850" dirty="0" err="1">
                <a:latin typeface="Arial Armenian" pitchFamily="34" charset="0"/>
                <a:cs typeface="+mn-cs"/>
              </a:rPr>
              <a:t>ÉáõÛëÇ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Ï³ñ·³íáñÙ³Ý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ë³ñù³íáñáõÙÝ»ñÇ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ï»Õ³¹ñáõÙ</a:t>
            </a:r>
            <a:endParaRPr lang="en-US" sz="1850" dirty="0">
              <a:latin typeface="Arial Armenian" pitchFamily="34" charset="0"/>
              <a:cs typeface="+mn-cs"/>
            </a:endParaRPr>
          </a:p>
          <a:p>
            <a:pPr marL="342900" indent="-342900" fontAlgn="auto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50" dirty="0" err="1">
                <a:latin typeface="Arial Armenian" pitchFamily="34" charset="0"/>
                <a:cs typeface="+mn-cs"/>
              </a:rPr>
              <a:t>ä³ïÙ³Ï³Ý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³ñÅ»ù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Ý»ñÏ³Û³óÝáÕ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Ï³éáõÛóÝ»ñÇ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Ñ³Ù³ñ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³ñï³ùÇÝ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å³ïáÕ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ÏáÝëïñáõÏóÇ³Ý»ñÇ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ç»ñÙ³Ù»Ïáõë³óáõÙÁ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ÏÇñ³Ï³Ý³óíÇ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Ý»ñëÇ</a:t>
            </a:r>
            <a:r>
              <a:rPr lang="en-US" sz="1850" dirty="0">
                <a:latin typeface="Arial Armenian" pitchFamily="34" charset="0"/>
                <a:cs typeface="+mn-cs"/>
              </a:rPr>
              <a:t> </a:t>
            </a:r>
            <a:r>
              <a:rPr lang="en-US" sz="1850" dirty="0" err="1">
                <a:latin typeface="Arial Armenian" pitchFamily="34" charset="0"/>
                <a:cs typeface="+mn-cs"/>
              </a:rPr>
              <a:t>ÏáÕÙÇó</a:t>
            </a:r>
            <a:r>
              <a:rPr lang="en-US" sz="1850" dirty="0">
                <a:latin typeface="Arial Armenian" pitchFamily="34" charset="0"/>
                <a:cs typeface="+mn-cs"/>
              </a:rPr>
              <a:t>:</a:t>
            </a: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rial Armenian" pitchFamily="34" charset="0"/>
              </a:rPr>
              <a:t>ø³Õ³ùÝ»ñÇ åÉ³Ý³íáñÙ³Ý ÷³ëï³ÃÕÃ»ñáõÙ ¾Ý»ñ·³³ñ¹ÛáõÝ³í»ïáõÃÛ³Ý µ³ñÓñ³óÙ³Ý ÙÇçáó³éáõÙÝ»ñ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>
          <a:xfrm>
            <a:off x="590550" y="304800"/>
            <a:ext cx="7791450" cy="609600"/>
          </a:xfrm>
        </p:spPr>
        <p:txBody>
          <a:bodyPr/>
          <a:lstStyle/>
          <a:p>
            <a:pPr algn="ctr"/>
            <a:r>
              <a:rPr lang="en-US" sz="2400" smtClean="0">
                <a:solidFill>
                  <a:srgbClr val="FF3300"/>
                </a:solidFill>
                <a:latin typeface="ArTarumianPastar" pitchFamily="82" charset="0"/>
              </a:rPr>
              <a:t>¶àðÆê ø²ð²ÜÒ²ì²ÚÆÜ ¶ÚàôÔ</a:t>
            </a:r>
          </a:p>
        </p:txBody>
      </p:sp>
      <p:pic>
        <p:nvPicPr>
          <p:cNvPr id="29698" name="Picture 5" descr="C:\WINDOWS\Desktop\HERITAGE\gyug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57325"/>
            <a:ext cx="61722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C:\WINDOWS\Desktop\HERITAGE\7-1.JPG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 l="2777" t="-1405" r="-1389"/>
          <a:stretch>
            <a:fillRect/>
          </a:stretch>
        </p:blipFill>
        <p:spPr bwMode="auto">
          <a:xfrm>
            <a:off x="533400" y="1981200"/>
            <a:ext cx="3624263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rot="10800000">
            <a:off x="3810000" y="2667000"/>
            <a:ext cx="2057400" cy="7048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9701" name="Rectangle 11"/>
          <p:cNvSpPr>
            <a:spLocks noChangeArrowheads="1"/>
          </p:cNvSpPr>
          <p:nvPr/>
        </p:nvSpPr>
        <p:spPr bwMode="auto">
          <a:xfrm>
            <a:off x="1447800" y="9906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/>
            <a:r>
              <a:rPr lang="en-US" b="1">
                <a:solidFill>
                  <a:schemeClr val="tx2"/>
                </a:solidFill>
                <a:latin typeface="ArTarumianMatenagir" pitchFamily="18" charset="0"/>
              </a:rPr>
              <a:t>ø²ð²ÜÒ²ì²ÚÆÜ ¶ÚàôÔÆ ÜºðÎ² ìÆÖ²ÎÀ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 l="36041" t="8643" r="34862" b="3580"/>
          <a:stretch>
            <a:fillRect/>
          </a:stretch>
        </p:blipFill>
        <p:spPr bwMode="auto">
          <a:xfrm>
            <a:off x="304800" y="0"/>
            <a:ext cx="417671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 l="36041" t="8148" r="34235" b="4198"/>
          <a:stretch>
            <a:fillRect/>
          </a:stretch>
        </p:blipFill>
        <p:spPr bwMode="auto">
          <a:xfrm>
            <a:off x="4572000" y="0"/>
            <a:ext cx="42719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152400"/>
            <a:ext cx="9067800" cy="7232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Տարածքների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ù³Õ³ù³ßÇÝ³Ï³Ý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Ï³½Ù³Ï»ñåÙ³Ý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Å³Ù³Ý³Ï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  <a:p>
            <a:pPr indent="2905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Armenian" pitchFamily="34" charset="0"/>
                <a:cs typeface="+mn-cs"/>
              </a:rPr>
              <a:t>¿</a:t>
            </a:r>
            <a:r>
              <a:rPr lang="en-US" dirty="0" err="1">
                <a:latin typeface="Arial Armenian" pitchFamily="34" charset="0"/>
                <a:cs typeface="+mn-cs"/>
              </a:rPr>
              <a:t>Ý»ñ·³³ñ¹ÛáõÝ³í»ïáõÃÛ</a:t>
            </a:r>
            <a:r>
              <a:rPr lang="ru-RU" dirty="0">
                <a:latin typeface="Arial Armenian" pitchFamily="34" charset="0"/>
                <a:cs typeface="+mn-cs"/>
              </a:rPr>
              <a:t>³</a:t>
            </a:r>
            <a:r>
              <a:rPr lang="en-US" dirty="0">
                <a:latin typeface="Arial Armenian" pitchFamily="34" charset="0"/>
                <a:cs typeface="+mn-cs"/>
              </a:rPr>
              <a:t>Ý </a:t>
            </a:r>
            <a:r>
              <a:rPr lang="en-US" dirty="0" err="1">
                <a:latin typeface="Arial Armenian" pitchFamily="34" charset="0"/>
                <a:cs typeface="+mn-cs"/>
              </a:rPr>
              <a:t>³å³Ñáí</a:t>
            </a:r>
            <a:r>
              <a:rPr lang="ru-RU" dirty="0" err="1">
                <a:latin typeface="Arial Armenian" pitchFamily="34" charset="0"/>
                <a:cs typeface="+mn-cs"/>
              </a:rPr>
              <a:t>Ù³ÝÝ</a:t>
            </a:r>
            <a:r>
              <a:rPr lang="ru-RU" dirty="0">
                <a:latin typeface="Arial Armenian" pitchFamily="34" charset="0"/>
                <a:cs typeface="+mn-cs"/>
              </a:rPr>
              <a:t> </a:t>
            </a:r>
            <a:r>
              <a:rPr lang="ru-RU" dirty="0" err="1">
                <a:latin typeface="Arial Armenian" pitchFamily="34" charset="0"/>
                <a:cs typeface="+mn-cs"/>
              </a:rPr>
              <a:t>áõÕÕí³Í</a:t>
            </a:r>
            <a:r>
              <a:rPr lang="ru-RU" dirty="0">
                <a:latin typeface="Arial Armenian" pitchFamily="34" charset="0"/>
                <a:cs typeface="+mn-cs"/>
              </a:rPr>
              <a:t> </a:t>
            </a:r>
            <a:r>
              <a:rPr lang="ru-RU" dirty="0" err="1">
                <a:latin typeface="Arial Armenian" pitchFamily="34" charset="0"/>
                <a:cs typeface="+mn-cs"/>
              </a:rPr>
              <a:t>ÙÇçáó³éáõÙÝ»ñÝ</a:t>
            </a:r>
            <a:r>
              <a:rPr lang="ru-RU" dirty="0">
                <a:latin typeface="Arial Armenian" pitchFamily="34" charset="0"/>
                <a:cs typeface="+mn-cs"/>
              </a:rPr>
              <a:t> </a:t>
            </a:r>
            <a:r>
              <a:rPr lang="ru-RU" dirty="0" err="1">
                <a:latin typeface="Arial Armenian" pitchFamily="34" charset="0"/>
                <a:cs typeface="+mn-cs"/>
              </a:rPr>
              <a:t>Çñ³Ï³Ý³óíáõÙ</a:t>
            </a:r>
            <a:r>
              <a:rPr lang="ru-RU" dirty="0">
                <a:latin typeface="Arial Armenian" pitchFamily="34" charset="0"/>
                <a:cs typeface="+mn-cs"/>
              </a:rPr>
              <a:t> »Ý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ï³ñ³ÍùÇ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ûåïÇÙ³É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Ñ³ï³Ï³·Í³ÛÇÝ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Ï³½Ù³Ï»ñåÙ³Ý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Í³í³É³ï³ñ³Í³Ï³Ý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ÉáõÍáõÙÝ»ñÇ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ÙÇçáóáí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Ï³éáõó³å³ïáõÙÝ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Çñ³Ï³Ý³óÝ»Éáí</a:t>
            </a:r>
            <a:r>
              <a:rPr lang="en-US" dirty="0">
                <a:latin typeface="Arial Armenian" pitchFamily="34" charset="0"/>
                <a:cs typeface="+mn-cs"/>
              </a:rPr>
              <a:t> ¿</a:t>
            </a:r>
            <a:r>
              <a:rPr lang="en-US" dirty="0" err="1">
                <a:latin typeface="Arial Armenian" pitchFamily="34" charset="0"/>
                <a:cs typeface="+mn-cs"/>
              </a:rPr>
              <a:t>Ý»ñ·³ñ¹ÛáõÝ³í»ï</a:t>
            </a:r>
            <a:r>
              <a:rPr lang="en-US" dirty="0">
                <a:latin typeface="Arial Armenian" pitchFamily="34" charset="0"/>
                <a:cs typeface="+mn-cs"/>
              </a:rPr>
              <a:t> µ</a:t>
            </a:r>
            <a:r>
              <a:rPr lang="en-US" dirty="0" err="1">
                <a:latin typeface="Arial Armenian" pitchFamily="34" charset="0"/>
                <a:cs typeface="+mn-cs"/>
              </a:rPr>
              <a:t>Ý³Ï»ÉÇ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áõ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Ñ³ë³ñ³Ï³Ï³Ý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ßÇÝáõÃÛáõÝÝ»ñáí</a:t>
            </a:r>
            <a:r>
              <a:rPr lang="en-US" dirty="0">
                <a:latin typeface="Arial Armenian" pitchFamily="34" charset="0"/>
                <a:cs typeface="+mn-cs"/>
              </a:rPr>
              <a:t>:</a:t>
            </a:r>
          </a:p>
          <a:p>
            <a:pPr indent="290513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¾Ý»ñ·³ËÝ³ÛáÕáõÃÛ³Ý</a:t>
            </a:r>
            <a:r>
              <a:rPr lang="en-US" dirty="0">
                <a:latin typeface="Arial Armenian" pitchFamily="34" charset="0"/>
                <a:cs typeface="+mn-cs"/>
              </a:rPr>
              <a:t> ÷</a:t>
            </a:r>
            <a:r>
              <a:rPr lang="en-US" dirty="0" err="1">
                <a:latin typeface="Arial Armenian" pitchFamily="34" charset="0"/>
                <a:cs typeface="+mn-cs"/>
              </a:rPr>
              <a:t>áËÏ³å³Ïóí³Í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ù³Õ³ù³ßÇÝ³Ï³Ý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ÙÇçáó³éáõÙÝ»ñÇ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Ñ³Ù³Ï³ñ·Á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Ý»ñ³éáõÙ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>
                <a:latin typeface="Arial Armenian" pitchFamily="34" charset="0"/>
                <a:cs typeface="+mn-cs"/>
              </a:rPr>
              <a:t>¿</a:t>
            </a:r>
            <a:r>
              <a:rPr lang="ru-RU" dirty="0">
                <a:latin typeface="Arial Armenian" pitchFamily="34" charset="0"/>
                <a:cs typeface="+mn-cs"/>
              </a:rPr>
              <a:t> </a:t>
            </a:r>
            <a:r>
              <a:rPr lang="ru-RU" dirty="0" err="1">
                <a:latin typeface="Arial Armenian" pitchFamily="34" charset="0"/>
                <a:cs typeface="+mn-cs"/>
              </a:rPr>
              <a:t>Ñ»ï¨Û³É</a:t>
            </a:r>
            <a:r>
              <a:rPr lang="ru-RU" dirty="0">
                <a:latin typeface="Arial Armenian" pitchFamily="34" charset="0"/>
                <a:cs typeface="+mn-cs"/>
              </a:rPr>
              <a:t> </a:t>
            </a:r>
            <a:r>
              <a:rPr lang="ru-RU" dirty="0" err="1">
                <a:latin typeface="Arial Armenian" pitchFamily="34" charset="0"/>
                <a:cs typeface="+mn-cs"/>
              </a:rPr>
              <a:t>å³Ñ³ÝçÝ»ñÇ</a:t>
            </a:r>
            <a:r>
              <a:rPr lang="ru-RU" dirty="0">
                <a:latin typeface="Arial Armenian" pitchFamily="34" charset="0"/>
                <a:cs typeface="+mn-cs"/>
              </a:rPr>
              <a:t> </a:t>
            </a:r>
            <a:r>
              <a:rPr lang="ru-RU" dirty="0" err="1">
                <a:latin typeface="Arial Armenian" pitchFamily="34" charset="0"/>
                <a:cs typeface="+mn-cs"/>
              </a:rPr>
              <a:t>Ý»ñ¹ñáõÙÁ</a:t>
            </a:r>
            <a:r>
              <a:rPr lang="en-US" dirty="0">
                <a:latin typeface="Arial Armenian" pitchFamily="34" charset="0"/>
                <a:cs typeface="+mn-cs"/>
              </a:rPr>
              <a:t>.</a:t>
            </a:r>
            <a:endParaRPr lang="en-US" dirty="0">
              <a:latin typeface="Arial Armenian" pitchFamily="34" charset="0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Ñ³ï³Ï³·Í³ÛÇÝ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ÙÇ³íáñÝ»ñÇ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Ï³½Ù³Ï»ñåÙ³Ý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Å³Ù³Ý³Ï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³é³çÝáñ¹í»É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¹»åÇ</a:t>
            </a:r>
            <a:r>
              <a:rPr lang="en-US" dirty="0">
                <a:latin typeface="Arial Armenian" pitchFamily="34" charset="0"/>
                <a:cs typeface="+mn-cs"/>
              </a:rPr>
              <a:t> µ</a:t>
            </a:r>
            <a:r>
              <a:rPr lang="en-US" dirty="0" err="1">
                <a:latin typeface="Arial Armenian" pitchFamily="34" charset="0"/>
                <a:cs typeface="+mn-cs"/>
              </a:rPr>
              <a:t>³ñ»Ýå³ëï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¹ÇñùáñáßáõÙ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áõÕÕáñ¹í³Í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ÏÇë³µ³ó</a:t>
            </a:r>
            <a:r>
              <a:rPr lang="en-US" dirty="0">
                <a:latin typeface="Arial Armenian" pitchFamily="34" charset="0"/>
                <a:cs typeface="+mn-cs"/>
              </a:rPr>
              <a:t> ¿</a:t>
            </a:r>
            <a:r>
              <a:rPr lang="en-US" dirty="0" err="1">
                <a:latin typeface="Arial Armenian" pitchFamily="34" charset="0"/>
                <a:cs typeface="+mn-cs"/>
              </a:rPr>
              <a:t>Ý»ñ·³</a:t>
            </a:r>
            <a:r>
              <a:rPr lang="ru-RU" dirty="0">
                <a:latin typeface="Arial Armenian" pitchFamily="34" charset="0"/>
                <a:cs typeface="+mn-cs"/>
              </a:rPr>
              <a:t>³</a:t>
            </a:r>
            <a:r>
              <a:rPr lang="en-US" dirty="0" err="1">
                <a:latin typeface="Arial Armenian" pitchFamily="34" charset="0"/>
                <a:cs typeface="+mn-cs"/>
              </a:rPr>
              <a:t>ñ¹ÛáõÝ³í»ï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ß»Ýù»ñÇó</a:t>
            </a:r>
            <a:r>
              <a:rPr lang="en-US" dirty="0">
                <a:latin typeface="Arial Armenian" pitchFamily="34" charset="0"/>
                <a:cs typeface="+mn-cs"/>
              </a:rPr>
              <a:t> µ</a:t>
            </a:r>
            <a:r>
              <a:rPr lang="en-US" dirty="0" err="1">
                <a:latin typeface="Arial Armenian" pitchFamily="34" charset="0"/>
                <a:cs typeface="+mn-cs"/>
              </a:rPr>
              <a:t>Ý³Ï»ÉÇ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Ñ³Ù³ÉÇñÝ»ñáí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Ï³éáõó³å³ï»Éáõ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ëÏ½µáõÝù</a:t>
            </a:r>
            <a:r>
              <a:rPr lang="ru-RU" dirty="0" err="1">
                <a:latin typeface="Arial Armenian" pitchFamily="34" charset="0"/>
                <a:cs typeface="+mn-cs"/>
              </a:rPr>
              <a:t>áí</a:t>
            </a:r>
            <a:r>
              <a:rPr lang="en-US" dirty="0">
                <a:latin typeface="Arial Armenian" pitchFamily="34" charset="0"/>
                <a:cs typeface="+mn-cs"/>
              </a:rPr>
              <a:t>:</a:t>
            </a:r>
            <a:endParaRPr lang="en-US" dirty="0">
              <a:latin typeface="Arial Armenian" pitchFamily="34" charset="0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dirty="0" err="1">
                <a:latin typeface="Arial Armenian" pitchFamily="34" charset="0"/>
                <a:cs typeface="+mn-cs"/>
              </a:rPr>
              <a:t>³</a:t>
            </a:r>
            <a:r>
              <a:rPr lang="en-US" dirty="0" err="1">
                <a:latin typeface="Arial Armenian" pitchFamily="34" charset="0"/>
                <a:cs typeface="+mn-cs"/>
              </a:rPr>
              <a:t>å³Ñáí»É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Ñ³ï³Ï³·Í³ÛÇÝ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ÙÇ³íáñÝ»ñÇ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ÏáÙå³ÏïáõÃÛáõÝ</a:t>
            </a:r>
            <a:r>
              <a:rPr lang="ru-RU" dirty="0">
                <a:latin typeface="Arial Armenian" pitchFamily="34" charset="0"/>
                <a:cs typeface="+mn-cs"/>
              </a:rPr>
              <a:t>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>
                <a:latin typeface="Arial Armenian" pitchFamily="34" charset="0"/>
                <a:cs typeface="+mn-cs"/>
              </a:rPr>
              <a:t>Ç </a:t>
            </a:r>
            <a:r>
              <a:rPr lang="en-US" dirty="0" err="1">
                <a:latin typeface="Arial Armenian" pitchFamily="34" charset="0"/>
                <a:cs typeface="+mn-cs"/>
              </a:rPr>
              <a:t>Ñ³ßÇí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ËïáõÃÛáõÝÝ»ñÇ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Ï³ñ·³íáñÙ³Ý</a:t>
            </a:r>
            <a:r>
              <a:rPr lang="en-US" dirty="0">
                <a:latin typeface="Arial Armenian" pitchFamily="34" charset="0"/>
                <a:cs typeface="+mn-cs"/>
              </a:rPr>
              <a:t>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քաղաքների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նոր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կառուցապատումների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ժամանակ</a:t>
            </a:r>
            <a:r>
              <a:rPr lang="en-US" dirty="0">
                <a:latin typeface="Arial Armenian" pitchFamily="34" charset="0"/>
                <a:cs typeface="+mn-cs"/>
              </a:rPr>
              <a:t>՝ </a:t>
            </a:r>
            <a:r>
              <a:rPr lang="en-US" dirty="0" err="1">
                <a:latin typeface="Arial Armenian" pitchFamily="34" charset="0"/>
                <a:cs typeface="+mn-cs"/>
              </a:rPr>
              <a:t>նախատեսել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քամապաշտպան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անտառատնկումներ</a:t>
            </a:r>
            <a:r>
              <a:rPr lang="en-US" dirty="0">
                <a:latin typeface="Sylfaen"/>
                <a:cs typeface="+mn-cs"/>
              </a:rPr>
              <a:t>¸ </a:t>
            </a:r>
            <a:r>
              <a:rPr lang="en-US" dirty="0" err="1">
                <a:latin typeface="Sylfaen"/>
                <a:cs typeface="+mn-cs"/>
              </a:rPr>
              <a:t>իսկ</a:t>
            </a:r>
            <a:r>
              <a:rPr lang="en-US" dirty="0">
                <a:latin typeface="Sylfaen"/>
                <a:cs typeface="+mn-cs"/>
              </a:rPr>
              <a:t> </a:t>
            </a:r>
            <a:r>
              <a:rPr lang="ru-RU" dirty="0">
                <a:latin typeface="Arial Armenian" pitchFamily="34" charset="0"/>
                <a:cs typeface="+mn-cs"/>
              </a:rPr>
              <a:t>µ</a:t>
            </a:r>
            <a:r>
              <a:rPr lang="en-US" dirty="0" err="1">
                <a:latin typeface="Arial Armenian" pitchFamily="34" charset="0"/>
                <a:cs typeface="+mn-cs"/>
              </a:rPr>
              <a:t>Ý³Ï»ÉÇ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Ñ³Ù³ÉÇñÝ»ñÁ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ru-RU" dirty="0" err="1">
                <a:latin typeface="Arial Armenian" pitchFamily="34" charset="0"/>
                <a:cs typeface="+mn-cs"/>
              </a:rPr>
              <a:t>Ó</a:t>
            </a:r>
            <a:r>
              <a:rPr lang="en-US" dirty="0">
                <a:latin typeface="Arial Armenian" pitchFamily="34" charset="0"/>
                <a:cs typeface="+mn-cs"/>
              </a:rPr>
              <a:t>¨</a:t>
            </a:r>
            <a:r>
              <a:rPr lang="en-US" dirty="0" err="1">
                <a:latin typeface="Arial Armenian" pitchFamily="34" charset="0"/>
                <a:cs typeface="+mn-cs"/>
              </a:rPr>
              <a:t>³íáñ»ÉÇë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Ñ³ï³Ï³·Í³ÛÇÝ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ÉáõÍáõÙÝ»ñáí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³å³Ñáí»É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ù³Ù³å³ßïå³Ý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ÙÇçáó³éáõÙÝ»ñ</a:t>
            </a:r>
            <a:r>
              <a:rPr lang="en-US" dirty="0">
                <a:latin typeface="Arial Armenian" pitchFamily="34" charset="0"/>
                <a:cs typeface="+mn-cs"/>
              </a:rPr>
              <a:t>ª </a:t>
            </a:r>
            <a:r>
              <a:rPr lang="en-US" dirty="0" err="1">
                <a:latin typeface="Arial Armenian" pitchFamily="34" charset="0"/>
                <a:cs typeface="+mn-cs"/>
              </a:rPr>
              <a:t>Ýí³½»óÝ»Éáí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ç»ñÙ³ÏáñáõëïÝ»ñÁ</a:t>
            </a:r>
            <a:r>
              <a:rPr lang="en-US" dirty="0">
                <a:latin typeface="Arial Armenian" pitchFamily="34" charset="0"/>
                <a:cs typeface="+mn-cs"/>
              </a:rPr>
              <a:t>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Arial Armenian" pitchFamily="34" charset="0"/>
                <a:cs typeface="+mn-cs"/>
              </a:rPr>
              <a:t>ß</a:t>
            </a:r>
            <a:r>
              <a:rPr lang="en-US" dirty="0">
                <a:latin typeface="Arial Armenian" pitchFamily="34" charset="0"/>
                <a:cs typeface="+mn-cs"/>
              </a:rPr>
              <a:t>»</a:t>
            </a:r>
            <a:r>
              <a:rPr lang="en-US" dirty="0" err="1">
                <a:latin typeface="Arial Armenian" pitchFamily="34" charset="0"/>
                <a:cs typeface="+mn-cs"/>
              </a:rPr>
              <a:t>Ýù»ñÇ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Ïó³Ï³éáõÛó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Çñ³կ³Ý³</a:t>
            </a:r>
            <a:r>
              <a:rPr lang="ru-RU" dirty="0">
                <a:latin typeface="Arial Armenian" pitchFamily="34" charset="0"/>
                <a:cs typeface="+mn-cs"/>
              </a:rPr>
              <a:t>ó</a:t>
            </a:r>
            <a:r>
              <a:rPr lang="en-US" dirty="0" err="1">
                <a:latin typeface="Arial Armenian" pitchFamily="34" charset="0"/>
                <a:cs typeface="+mn-cs"/>
              </a:rPr>
              <a:t>áõÙ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å³Ï³ë»óÝ»Éáí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ç»ñÙ³ÏáñáõëïÝ»ñÇ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ÑÝ³ñ³íáñ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Ù³Ï»ñ»ëÝ»ñÁ</a:t>
            </a:r>
            <a:r>
              <a:rPr lang="ru-RU" dirty="0">
                <a:latin typeface="Arial Armenian" pitchFamily="34" charset="0"/>
                <a:cs typeface="+mn-cs"/>
              </a:rPr>
              <a:t>,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ru-RU" dirty="0">
                <a:latin typeface="Arial Armenian" pitchFamily="34" charset="0"/>
                <a:cs typeface="+mn-cs"/>
              </a:rPr>
              <a:t>(</a:t>
            </a:r>
            <a:r>
              <a:rPr lang="en-US" dirty="0" err="1">
                <a:latin typeface="Arial Armenian" pitchFamily="34" charset="0"/>
                <a:cs typeface="+mn-cs"/>
              </a:rPr>
              <a:t>ÇÝãÁ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áñáß³ÏÇáñ»Ý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ÏÇñ³éí³Í</a:t>
            </a:r>
            <a:r>
              <a:rPr lang="en-US" dirty="0">
                <a:latin typeface="Arial Armenian" pitchFamily="34" charset="0"/>
                <a:cs typeface="+mn-cs"/>
              </a:rPr>
              <a:t> ¿ µ</a:t>
            </a:r>
            <a:r>
              <a:rPr lang="en-US" dirty="0" err="1">
                <a:latin typeface="Arial Armenian" pitchFamily="34" charset="0"/>
                <a:cs typeface="+mn-cs"/>
              </a:rPr>
              <a:t>Ý³Ï³í³Ûñ»ñáõÙ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ÙÇÝã</a:t>
            </a:r>
            <a:r>
              <a:rPr lang="en-US" dirty="0">
                <a:latin typeface="Arial Armenian" pitchFamily="34" charset="0"/>
                <a:cs typeface="+mn-cs"/>
              </a:rPr>
              <a:t>¨ </a:t>
            </a:r>
            <a:r>
              <a:rPr lang="en-US" dirty="0" err="1">
                <a:latin typeface="Arial Armenian" pitchFamily="34" charset="0"/>
                <a:cs typeface="+mn-cs"/>
              </a:rPr>
              <a:t>ÇëÏ</a:t>
            </a:r>
            <a:r>
              <a:rPr lang="en-US" dirty="0">
                <a:latin typeface="Arial Armenian" pitchFamily="34" charset="0"/>
                <a:cs typeface="+mn-cs"/>
              </a:rPr>
              <a:t> ¶</a:t>
            </a:r>
            <a:r>
              <a:rPr lang="en-US" dirty="0" err="1">
                <a:latin typeface="Arial Armenian" pitchFamily="34" charset="0"/>
                <a:cs typeface="+mn-cs"/>
              </a:rPr>
              <a:t>áñÇëÇ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å³ïÙ³Ï³Ý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ßñç³Ý³ÏÝ»ñáõÙ</a:t>
            </a:r>
            <a:r>
              <a:rPr lang="ru-RU" dirty="0">
                <a:latin typeface="Arial Armenian" pitchFamily="34" charset="0"/>
                <a:cs typeface="+mn-cs"/>
              </a:rPr>
              <a:t>)</a:t>
            </a:r>
            <a:r>
              <a:rPr lang="en-US" dirty="0">
                <a:latin typeface="Arial Armenian" pitchFamily="34" charset="0"/>
                <a:cs typeface="+mn-cs"/>
              </a:rPr>
              <a:t>:</a:t>
            </a:r>
            <a:endParaRPr lang="en-US" dirty="0">
              <a:latin typeface="Arial Armenian" pitchFamily="34" charset="0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Arial Armenian" pitchFamily="34" charset="0"/>
                <a:cs typeface="+mn-cs"/>
              </a:rPr>
              <a:t>ë</a:t>
            </a:r>
            <a:r>
              <a:rPr lang="en-US" dirty="0" err="1">
                <a:latin typeface="Arial Armenian" pitchFamily="34" charset="0"/>
                <a:cs typeface="+mn-cs"/>
              </a:rPr>
              <a:t>ïáñ</a:t>
            </a:r>
            <a:r>
              <a:rPr lang="en-US" dirty="0">
                <a:latin typeface="Arial Armenian" pitchFamily="34" charset="0"/>
                <a:cs typeface="+mn-cs"/>
              </a:rPr>
              <a:t>·»</a:t>
            </a:r>
            <a:r>
              <a:rPr lang="en-US" dirty="0" err="1">
                <a:latin typeface="Arial Armenian" pitchFamily="34" charset="0"/>
                <a:cs typeface="+mn-cs"/>
              </a:rPr>
              <a:t>ïÝÛ³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ï³ñ³ÍùÝ»ñÇ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É³ÛÝ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û·ï³·áñÍáõÙ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³ÛÝåÇëÇ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ûµÛ»ÏïÝ»ñÇ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ï»Õ³Ï³ÛÙ³Ý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Ñ³Ù³ñ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áñáÝù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Ï³ñÇù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ãáõÝ»Ý</a:t>
            </a:r>
            <a:r>
              <a:rPr lang="en-US" dirty="0">
                <a:latin typeface="Arial Armenian" pitchFamily="34" charset="0"/>
                <a:cs typeface="+mn-cs"/>
              </a:rPr>
              <a:t> µ</a:t>
            </a:r>
            <a:r>
              <a:rPr lang="en-US" dirty="0" err="1">
                <a:latin typeface="Arial Armenian" pitchFamily="34" charset="0"/>
                <a:cs typeface="+mn-cs"/>
              </a:rPr>
              <a:t>Ý³Ï³Ý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Éáõë³íáñáõÃÛ³Ý</a:t>
            </a:r>
            <a:r>
              <a:rPr lang="en-US" dirty="0">
                <a:latin typeface="Arial Armenian" pitchFamily="34" charset="0"/>
                <a:cs typeface="+mn-cs"/>
              </a:rPr>
              <a:t>:</a:t>
            </a:r>
            <a:endParaRPr lang="ru-RU" dirty="0">
              <a:latin typeface="Arial Armenian" pitchFamily="34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 Armenian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2563" y="304800"/>
            <a:ext cx="89154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ru-RU">
                <a:latin typeface="Arial Armenian" pitchFamily="34" charset="0"/>
              </a:rPr>
              <a:t>·</a:t>
            </a:r>
            <a:r>
              <a:rPr lang="en-US">
                <a:latin typeface="Arial Armenian" pitchFamily="34" charset="0"/>
              </a:rPr>
              <a:t>áÛáõÃÛáõÝ áõÝ»óáÕ ÙÇç³ÝóÇÏ Ï³éáõó³å³ïáõÙÝ»ñÇ í»ñ³Ï³éáõóÙ³Ý Å³Ù³Ý³Ï í»ñ³Ý³Û»É ÙÇç³ÝóÇÏ ù³ÙÇÝ»ñÇ Ó¨³íáñÙ³ÝÁ Ýå³ëïáÕ Ñ³ïí³ÍÝ»ñÁª Ó¨³íáñ»Éáí ÏÇë³÷³Ï ï³ñ³ÍáõÃÛáõÝներ: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ru-RU">
                <a:latin typeface="Arial Armenian" pitchFamily="34" charset="0"/>
              </a:rPr>
              <a:t>Û</a:t>
            </a:r>
            <a:r>
              <a:rPr lang="en-US">
                <a:latin typeface="Arial Armenian" pitchFamily="34" charset="0"/>
              </a:rPr>
              <a:t>áõñ³ù³ÝãÛáõñ Ñ³ïí³ÍÇ Ï³éáõó³å³ïÙ³Ý/í»ñ³Ï³éáõóÙ³Ý Å³Ù³Ý³Ï Ñ³ßíÇ ³éÝ»É ï³ñ³ÍùÇ ¿ÏáÉá·Ç³Ï³Ý ¨ ÏÉÇÙ³Û³Ï³Ý µÝáñáßÇãÝ»ñÁ</a:t>
            </a:r>
            <a:r>
              <a:rPr lang="ru-RU">
                <a:latin typeface="Arial Armenian" pitchFamily="34" charset="0"/>
              </a:rPr>
              <a:t>ª</a:t>
            </a:r>
            <a:r>
              <a:rPr lang="en-US">
                <a:latin typeface="Arial Armenian" pitchFamily="34" charset="0"/>
              </a:rPr>
              <a:t> ç»ñÙ³ËáÝ³í³ÛÇÝ é»ÅÇÙÁ, ³ñ¨³ÛÇÝ é³¹Ç³óÇ³ÛÇ, Éáõë³ÛÇÝ ×³é³·³ÛÃÙ³Ý ù³Ý³ÏÁ, ¿Ý»ñ·³ËÝ³ÛáÕáõÃÛ³ÝÝ áõÕÕí³Í ÑÇÙÝ³Ï³Ý ×³ñï³ñ³å»ï³Ñ³ï³Ï³·Í³ÛÇÝ ¨ Í³í³É³ï³ñ³Í³Ï³Ý ÉáõÍáõÙÝ»ñÁ: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ru-RU">
                <a:latin typeface="Arial Armenian" pitchFamily="34" charset="0"/>
              </a:rPr>
              <a:t>ß</a:t>
            </a:r>
            <a:r>
              <a:rPr lang="en-US">
                <a:latin typeface="Arial Armenian" pitchFamily="34" charset="0"/>
              </a:rPr>
              <a:t>»ÝùÇ ç»ñÙ³ÛÇÝ Ñ³í³ë³ñ³ÏßéáõÃÛ³Ý ³å³ÑáíáõÙª ¹ñ³Ýó ÏáÕÙÝáñáßÙ³Ý ³ñ¹ÛáõÝ³í»ï ï³ñµ»ñ³ÏÇ ÁÝïñáõÃÛ³Ùµª Ñ³ßíÇ ³éÝ»Éáí Ý³¨ ·»ñ³ÏßÇé ù³ÙÇÝ»ñÇ áõÕÕáõÃÛáõÝÁ: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ru-RU">
                <a:latin typeface="Arial Armenian" pitchFamily="34" charset="0"/>
              </a:rPr>
              <a:t>ù</a:t>
            </a:r>
            <a:r>
              <a:rPr lang="en-US">
                <a:latin typeface="Arial Armenian" pitchFamily="34" charset="0"/>
              </a:rPr>
              <a:t>³Ù³å³ßïå³Ý Ýå³ï³ÏÝ»ñáí ßñçÑáë»ÉÇ Ñ³ï³Ï³·Í³ÛÇÝ ÉáõÍáõÙÝ»ñáí ß»Ýù»ñÇ Ý³Ë³ï»ëáõÙ Ï³éáõó³å³ïÙ³Ý ßñç³Ý³ÏÝ»ñáõÙ: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ru-RU">
                <a:latin typeface="Arial Armenian" pitchFamily="34" charset="0"/>
              </a:rPr>
              <a:t>µ</a:t>
            </a:r>
            <a:r>
              <a:rPr lang="en-US">
                <a:latin typeface="Arial Armenian" pitchFamily="34" charset="0"/>
              </a:rPr>
              <a:t>³óí³ÍùÝ»ñÇ ³é³í»É³·áõÛÝ Ý³Ë³ï»ëáõÙ µ³ñ»Ýå³ëï ¨ Ýí³½³·áõÛÝª ³Ýµ³ñ»Ýå³ëï ÏáÕÙÝáñáßÙ³Ý ×³Ï³ïÝ»ñáõÙ: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ru-RU">
                <a:latin typeface="Arial Armenian" pitchFamily="34" charset="0"/>
              </a:rPr>
              <a:t>ç</a:t>
            </a:r>
            <a:r>
              <a:rPr lang="en-US">
                <a:latin typeface="Arial Armenian" pitchFamily="34" charset="0"/>
              </a:rPr>
              <a:t>»ñÙ³Ù»ÏáõëÇã µ³ñÓñ Ñ³ïÏ³ÝÇßÝ»ñáí Éáõë³Ã³÷³Ýó ÏáÝëïñáõÏóÇ³Ý»ñÇó ³ñï³ùÇÝ å³ïáÕ Ñ³ïí³ÍÝ»ñÇ Çñ³Ï³Ý³óáõÙ:</a:t>
            </a:r>
          </a:p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ru-RU">
                <a:latin typeface="Arial Armenian" pitchFamily="34" charset="0"/>
              </a:rPr>
              <a:t>µ</a:t>
            </a:r>
            <a:r>
              <a:rPr lang="en-US">
                <a:latin typeface="Arial Armenian" pitchFamily="34" charset="0"/>
              </a:rPr>
              <a:t>Ý³Ï³Ý Éáõë³íáñáõÃÛ³Ý ³é³í»É³·áõÛÝ û·ï³·áñÍáõÙ: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4" name="Picture 2" descr="C:\Users\User\Desktop\Smart city\Prezentacia\17 SHOYGU1-Mo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C:\Users\User\Desktop\Smart city\Prezentacia\16 SEYSMIKA-Mod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6675" y="334963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6688" y="334963"/>
            <a:ext cx="8993187" cy="1417637"/>
          </a:xfrm>
          <a:prstGeom prst="rect">
            <a:avLst/>
          </a:prstGeom>
        </p:spPr>
        <p:txBody>
          <a:bodyPr anchor="b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²Õ»ïÝ»ñÇ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նվազեցման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խնդիրներ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î³ñ³բնակեցման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գլխավոր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նախագծի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Ù³Ï³ñ¹³Ï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</a:b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228600"/>
            <a:ext cx="7024688" cy="1143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Ï³éáõóí³ÍùÁ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3508375"/>
          </a:xfrm>
        </p:spPr>
        <p:txBody>
          <a:bodyPr rtlCol="0">
            <a:normAutofit fontScale="92500"/>
          </a:bodyPr>
          <a:lstStyle/>
          <a:p>
            <a:pPr indent="-274320" fontAlgn="auto">
              <a:spcAft>
                <a:spcPts val="600"/>
              </a:spcAft>
              <a:buClrTx/>
              <a:defRPr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åÉ³Ý³íáñÙ³Ý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Ñ³Ù³Ï³ñ·Ç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ÑÇ»ñ³ñËÇ³Ï³Ý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Ï³éáõóí³Íù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.............</a:t>
            </a:r>
          </a:p>
          <a:p>
            <a:pPr indent="-274320" fontAlgn="auto">
              <a:spcAft>
                <a:spcPts val="600"/>
              </a:spcAft>
              <a:buClrTx/>
              <a:defRPr/>
            </a:pPr>
            <a:r>
              <a:rPr lang="en-US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ù³Õ³ù³ßÇÝ³Ï³Ý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÷</a:t>
            </a:r>
            <a:r>
              <a:rPr lang="en-US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³ëï³ÃÕÃ»ñáõÙ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¿</a:t>
            </a:r>
            <a:r>
              <a:rPr lang="en-US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Ý»ñ·³ËÝ³ÛáÕáõÃÛ³Ý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¨ </a:t>
            </a:r>
            <a:r>
              <a:rPr lang="en-US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³Õ»ïÝ»ñÇ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éÇëÏ»ñÇ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Ýí³½»óÙ³Ý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ËÝ¹ÇñÝ»ñÁ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...........</a:t>
            </a:r>
          </a:p>
          <a:p>
            <a:pPr indent="-274320" fontAlgn="auto">
              <a:spcAft>
                <a:spcPts val="600"/>
              </a:spcAft>
              <a:buClrTx/>
              <a:defRPr/>
            </a:pP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Ñ³Ýñ³å»ïáõÃÛ³Ý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ù³Õ³ùÝ»ñáõÙ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¿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Ý»ñ·³ËÝ³ÛáÕáõÃÛ³Ý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ÏÇñ³éáõÃÛ³Ý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ûñÇÝ³ÏÝ»ñ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..............</a:t>
            </a:r>
          </a:p>
          <a:p>
            <a:pPr indent="-274320" fontAlgn="auto">
              <a:spcAft>
                <a:spcPts val="600"/>
              </a:spcAft>
              <a:buClrTx/>
              <a:defRPr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Ý³Ë³ï»ëí³Í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Ñ³Û»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ó³Ï³ñ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·»ñ,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Ý³Ë³·Í»ñ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áõë³ÝáÕ³Ï³Ý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³é³ç³ñÏÝ»ñ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..................</a:t>
            </a:r>
          </a:p>
          <a:p>
            <a:pPr indent="-274320" fontAlgn="auto">
              <a:spcAft>
                <a:spcPts val="0"/>
              </a:spcAft>
              <a:buClrTx/>
              <a:defRPr/>
            </a:pPr>
            <a:endParaRPr lang="en-US" dirty="0">
              <a:solidFill>
                <a:schemeClr val="tx1"/>
              </a:solidFill>
              <a:latin typeface="Arial Armenian" pitchFamily="34" charset="0"/>
            </a:endParaRPr>
          </a:p>
        </p:txBody>
      </p:sp>
      <p:pic>
        <p:nvPicPr>
          <p:cNvPr id="15363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4319588"/>
            <a:ext cx="1785938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User\Desktop\Smart city\Goris\solarhouse_1.jpg"/>
          <p:cNvPicPr>
            <a:picLocks noChangeAspect="1" noChangeArrowheads="1"/>
          </p:cNvPicPr>
          <p:nvPr/>
        </p:nvPicPr>
        <p:blipFill>
          <a:blip r:embed="rId3"/>
          <a:srcRect l="8208" t="19333"/>
          <a:stretch>
            <a:fillRect/>
          </a:stretch>
        </p:blipFill>
        <p:spPr bwMode="auto">
          <a:xfrm>
            <a:off x="7124700" y="4540250"/>
            <a:ext cx="20955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Users\User\Desktop\Smart city\Goris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6575" y="4540250"/>
            <a:ext cx="18446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 descr="C:\Users\User\Desktop\Smart city\Goris\քարաթափ.jpg"/>
          <p:cNvPicPr>
            <a:picLocks noChangeAspect="1" noChangeArrowheads="1"/>
          </p:cNvPicPr>
          <p:nvPr/>
        </p:nvPicPr>
        <p:blipFill>
          <a:blip r:embed="rId5"/>
          <a:srcRect r="15147"/>
          <a:stretch>
            <a:fillRect/>
          </a:stretch>
        </p:blipFill>
        <p:spPr bwMode="auto">
          <a:xfrm>
            <a:off x="5181600" y="4521200"/>
            <a:ext cx="2116138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C:\Users\User\Desktop\Smart city\Goris\Emergency and Disaster Preparedness.jpg"/>
          <p:cNvPicPr>
            <a:picLocks noChangeAspect="1" noChangeArrowheads="1"/>
          </p:cNvPicPr>
          <p:nvPr/>
        </p:nvPicPr>
        <p:blipFill>
          <a:blip r:embed="rId6"/>
          <a:srcRect r="69348" b="54083"/>
          <a:stretch>
            <a:fillRect/>
          </a:stretch>
        </p:blipFill>
        <p:spPr bwMode="auto">
          <a:xfrm>
            <a:off x="3686175" y="4540250"/>
            <a:ext cx="163036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0" name="Picture 2" descr="D:\A R X I V\Vayots Dzor\GTSAGRAKAN MAS JPG\+05.2 Geodinamik-Model.jpg"/>
          <p:cNvPicPr>
            <a:picLocks noChangeAspect="1" noChangeArrowheads="1"/>
          </p:cNvPicPr>
          <p:nvPr/>
        </p:nvPicPr>
        <p:blipFill>
          <a:blip r:embed="rId2"/>
          <a:srcRect t="10609" b="11102"/>
          <a:stretch>
            <a:fillRect/>
          </a:stretch>
        </p:blipFill>
        <p:spPr bwMode="auto">
          <a:xfrm>
            <a:off x="30163" y="-15875"/>
            <a:ext cx="874395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D:\A R X I V\Vayots Dzor\GTSAGRAKAN MAS JPG\+05.1 seysmika 100-Model.jpg"/>
          <p:cNvPicPr>
            <a:picLocks noChangeAspect="1" noChangeArrowheads="1"/>
          </p:cNvPicPr>
          <p:nvPr/>
        </p:nvPicPr>
        <p:blipFill>
          <a:blip r:embed="rId3"/>
          <a:srcRect t="9003" b="9821"/>
          <a:stretch>
            <a:fillRect/>
          </a:stretch>
        </p:blipFill>
        <p:spPr bwMode="auto">
          <a:xfrm>
            <a:off x="1295400" y="-30163"/>
            <a:ext cx="8486775" cy="68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0813" y="209550"/>
            <a:ext cx="8993187" cy="762000"/>
          </a:xfrm>
          <a:prstGeom prst="rect">
            <a:avLst/>
          </a:prstGeom>
        </p:spPr>
        <p:txBody>
          <a:bodyPr anchor="b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î³ñ³ծքային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հատակագծման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նախագծի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Ù³Ï³ñ¹³Ï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</a:b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Picture 2" descr="D:\12 e\Vardenis +myusner@\Goris\Gtsagrer\5-3.Goris-hamalir gnahatakan-Model.jpg"/>
          <p:cNvPicPr>
            <a:picLocks noChangeAspect="1" noChangeArrowheads="1"/>
          </p:cNvPicPr>
          <p:nvPr/>
        </p:nvPicPr>
        <p:blipFill>
          <a:blip r:embed="rId2"/>
          <a:srcRect t="21474"/>
          <a:stretch>
            <a:fillRect/>
          </a:stretch>
        </p:blipFill>
        <p:spPr bwMode="auto">
          <a:xfrm>
            <a:off x="0" y="0"/>
            <a:ext cx="9144000" cy="718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024688" cy="1143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ê»ÛëÙÇÏ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éÇëÏÇ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Ýí³½»óÙ³Ý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ËÝ¹ÇñÝ»ñ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460875"/>
          </a:xfrm>
        </p:spPr>
        <p:txBody>
          <a:bodyPr rtlCol="0">
            <a:noAutofit/>
          </a:bodyPr>
          <a:lstStyle/>
          <a:p>
            <a:pPr marL="68580" indent="0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y-AM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Սեյսմիկ ռիսկի գնահատման համար անհրաժեշտ ելակետային տվյալներ</a:t>
            </a:r>
          </a:p>
          <a:p>
            <a:pPr marL="525780" indent="-457200" fontAlgn="auto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hy-AM" sz="2000" dirty="0">
                <a:latin typeface="Arial Armenian" pitchFamily="34" charset="0"/>
              </a:rPr>
              <a:t>շենքերի (թե բազմաբնակարան և թե մասնավոր սակավահարկ  հատված) հարկայնության ճշգրտում</a:t>
            </a:r>
          </a:p>
          <a:p>
            <a:pPr marL="525780" indent="-457200" fontAlgn="auto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hy-AM" sz="2000" dirty="0">
                <a:latin typeface="Arial Armenian" pitchFamily="34" charset="0"/>
              </a:rPr>
              <a:t>բազմահարկ բնակելի և հասարակական շենքների տիպերի և նշանակության </a:t>
            </a:r>
            <a:r>
              <a:rPr lang="en-US" sz="2000" dirty="0" err="1" smtClean="0">
                <a:latin typeface="Arial Armenian" pitchFamily="34" charset="0"/>
              </a:rPr>
              <a:t>գույքագրում</a:t>
            </a:r>
            <a:endParaRPr lang="hy-AM" sz="2000" dirty="0">
              <a:latin typeface="Arial Armenian" pitchFamily="34" charset="0"/>
            </a:endParaRPr>
          </a:p>
          <a:p>
            <a:pPr marL="525780" indent="-457200" fontAlgn="auto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hy-AM" sz="2000" dirty="0">
                <a:latin typeface="Arial Armenian" pitchFamily="34" charset="0"/>
              </a:rPr>
              <a:t>վթարային ֆոնդի շենքերի վնասվածության աստիճանի որոշում</a:t>
            </a:r>
          </a:p>
          <a:p>
            <a:pPr marL="525780" indent="-457200" fontAlgn="auto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hy-AM" sz="2000" dirty="0">
                <a:latin typeface="Arial Armenian" pitchFamily="34" charset="0"/>
              </a:rPr>
              <a:t>բնակչության միջին խտության որոշում</a:t>
            </a:r>
          </a:p>
          <a:p>
            <a:pPr marL="525780" indent="-457200" fontAlgn="auto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hy-AM" sz="2000" dirty="0">
                <a:latin typeface="Arial Armenian" pitchFamily="34" charset="0"/>
              </a:rPr>
              <a:t>վթարային շենքերում ապրող բնակչության թվաքանակի որոշում</a:t>
            </a:r>
          </a:p>
          <a:p>
            <a:pPr marL="525780" indent="-457200" fontAlgn="auto">
              <a:spcAft>
                <a:spcPts val="600"/>
              </a:spcAft>
              <a:buClrTx/>
              <a:buFont typeface="+mj-lt"/>
              <a:buAutoNum type="arabicPeriod"/>
              <a:defRPr/>
            </a:pPr>
            <a:r>
              <a:rPr lang="hy-AM" sz="2000" dirty="0">
                <a:latin typeface="Arial Armenian" pitchFamily="34" charset="0"/>
              </a:rPr>
              <a:t>քաղաքի հրդեհավտանգ հատվածների բացահայտում</a:t>
            </a:r>
          </a:p>
          <a:p>
            <a:pPr marL="525780" indent="-457200" fontAlgn="auto">
              <a:spcAft>
                <a:spcPts val="600"/>
              </a:spcAft>
              <a:buClrTx/>
              <a:buFont typeface="+mj-lt"/>
              <a:buAutoNum type="arabicPeriod"/>
              <a:defRPr/>
            </a:pPr>
            <a:endParaRPr lang="en-US" sz="2000" dirty="0"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 descr="C:\Documents and Settings\Администратор\Рабочий стол\Книга по опасн. и риска-4\Maps Risk, Hazard\smr\SMR-5\Smr-2 vanadzor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8" y="403225"/>
            <a:ext cx="89725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1534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î³ñ³ÍùÇ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ë»ÛëÙÇÏ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ÙÇÏñáßñç³Ý³óÙ³Ý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ù³ñï»½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5" name="Рисунок 2" descr="C:\Documents and Settings\Администратор\Рабочий стол\Книга по опасн. и риска-4\Maps Risk, Hazard\Risk\JPG\risk vanadzor.jpg"/>
          <p:cNvPicPr>
            <a:picLocks noChangeAspect="1" noChangeArrowheads="1"/>
          </p:cNvPicPr>
          <p:nvPr/>
        </p:nvPicPr>
        <p:blipFill>
          <a:blip r:embed="rId2"/>
          <a:srcRect b="9908"/>
          <a:stretch>
            <a:fillRect/>
          </a:stretch>
        </p:blipFill>
        <p:spPr bwMode="auto">
          <a:xfrm>
            <a:off x="2514600" y="990600"/>
            <a:ext cx="6629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1" descr="C:\Documents and Settings\Администратор\Рабочий стол\Книга по опасн. и риска-4\Maps Risk, Hazard\Risk\JPG\paymr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041900"/>
            <a:ext cx="22860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-381000"/>
            <a:ext cx="8839200" cy="1143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Þ»Ýù»ñÇ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íÝ³ëí³ÍáõÃÛ³Ý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ù³Ý¹Ù³Ý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ë»ÛëÙÇÏ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éÇëÏÇ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ù³ñï»½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Рисунок 2" descr="22"/>
          <p:cNvPicPr>
            <a:picLocks noChangeAspect="1" noChangeArrowheads="1"/>
          </p:cNvPicPr>
          <p:nvPr/>
        </p:nvPicPr>
        <p:blipFill>
          <a:blip r:embed="rId2"/>
          <a:srcRect l="19420" t="-31" r="15915" b="27135"/>
          <a:stretch>
            <a:fillRect/>
          </a:stretch>
        </p:blipFill>
        <p:spPr bwMode="auto">
          <a:xfrm>
            <a:off x="295275" y="865188"/>
            <a:ext cx="86645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228600"/>
            <a:ext cx="8153400" cy="1143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î³ñ³ÍùÇ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Ññ¹»Ñ³íï³Ý·áõÃÛ³Ý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ù³ñï»½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Рисунок 3" descr="33"/>
          <p:cNvPicPr>
            <a:picLocks noChangeAspect="1" noChangeArrowheads="1"/>
          </p:cNvPicPr>
          <p:nvPr/>
        </p:nvPicPr>
        <p:blipFill>
          <a:blip r:embed="rId2"/>
          <a:srcRect l="19464" t="1813" r="12872" b="29985"/>
          <a:stretch>
            <a:fillRect/>
          </a:stretch>
        </p:blipFill>
        <p:spPr bwMode="auto">
          <a:xfrm>
            <a:off x="31750" y="1295400"/>
            <a:ext cx="9112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228600"/>
            <a:ext cx="8153400" cy="1143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Ø³ñ¹Ï³ÛÇÝ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ÏáñáõëïÝ»ñÇ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éÇëÏÇ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ù³ñï»½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113" y="220663"/>
          <a:ext cx="2978150" cy="6629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33"/>
                <a:gridCol w="1110012"/>
                <a:gridCol w="248047"/>
                <a:gridCol w="198439"/>
                <a:gridCol w="291455"/>
                <a:gridCol w="962734"/>
              </a:tblGrid>
              <a:tr h="1927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" u="none" strike="noStrike">
                          <a:effectLst/>
                        </a:rPr>
                        <a:t>Ð/Ð</a:t>
                      </a:r>
                      <a:endParaRPr lang="en-US" sz="200" b="1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" u="none" strike="noStrike">
                          <a:effectLst/>
                        </a:rPr>
                        <a:t>Þ»ÝùÇ Ñ³ëó»Ý</a:t>
                      </a:r>
                      <a:endParaRPr lang="en-US" sz="200" b="1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" u="none" strike="noStrike">
                          <a:effectLst/>
                        </a:rPr>
                        <a:t>Î³é. </a:t>
                      </a:r>
                      <a:br>
                        <a:rPr lang="en-US" sz="200" u="none" strike="noStrike">
                          <a:effectLst/>
                        </a:rPr>
                      </a:br>
                      <a:r>
                        <a:rPr lang="en-US" sz="200" u="none" strike="noStrike">
                          <a:effectLst/>
                        </a:rPr>
                        <a:t>ï³ñ.</a:t>
                      </a:r>
                      <a:endParaRPr lang="en-US" sz="200" b="1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" u="none" strike="noStrike">
                          <a:effectLst/>
                        </a:rPr>
                        <a:t>Ð³ñ-</a:t>
                      </a:r>
                      <a:br>
                        <a:rPr lang="en-US" sz="200" u="none" strike="noStrike">
                          <a:effectLst/>
                        </a:rPr>
                      </a:br>
                      <a:r>
                        <a:rPr lang="en-US" sz="200" u="none" strike="noStrike">
                          <a:effectLst/>
                        </a:rPr>
                        <a:t>Ï³Û-</a:t>
                      </a:r>
                      <a:br>
                        <a:rPr lang="en-US" sz="200" u="none" strike="noStrike">
                          <a:effectLst/>
                        </a:rPr>
                      </a:br>
                      <a:r>
                        <a:rPr lang="en-US" sz="200" u="none" strike="noStrike">
                          <a:effectLst/>
                        </a:rPr>
                        <a:t>ÝáõÃ.</a:t>
                      </a:r>
                      <a:endParaRPr lang="en-US" sz="200" b="1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" u="none" strike="noStrike">
                          <a:effectLst/>
                        </a:rPr>
                        <a:t>´Ý³Ï. </a:t>
                      </a:r>
                      <a:br>
                        <a:rPr lang="en-US" sz="200" u="none" strike="noStrike">
                          <a:effectLst/>
                        </a:rPr>
                      </a:br>
                      <a:r>
                        <a:rPr lang="en-US" sz="200" u="none" strike="noStrike">
                          <a:effectLst/>
                        </a:rPr>
                        <a:t>ù³Ý³ÏÁ</a:t>
                      </a:r>
                      <a:endParaRPr lang="en-US" sz="200" b="1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" u="none" strike="noStrike">
                          <a:effectLst/>
                        </a:rPr>
                        <a:t>ìÝ³ëí³ÍáõÃÛ³Ý ß»ÙÁ</a:t>
                      </a:r>
                      <a:endParaRPr lang="en-US" sz="200" b="1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ctr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²í»ïÇëÛ³Ý ÷. ÃÇí 55-57-59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102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¶ñÇµ³Û»¹áíÇ ÃáÕ. ÃÇí 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80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²Õ³Û³Ý ÷áÕ. ÃÇí 63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²Õ³Û³Ý ÷áÕ. ÃÇí 65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ì.Ð³Ùµ³ñÓáõÙÛ³Ý ÷áÕ. ÃÇí 10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Èáõë³íáñÇã ÷áÕ. ÃÇí 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Èáõë³íáñÇã ÷áÕ. ÃÇí 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Èáõë³íáñÇã ÷áÕ. ÃÇí 16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Èáõë³íáñÇã ÷áÕ. ÃÇí 28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Èáõë³íáñÇã ÷áÕ. ÃÇí 39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Èáõë³íáñÇã ÷áÕ. ÃÇí 86-3</a:t>
                      </a:r>
                      <a:endParaRPr lang="en-US" sz="200" b="0" i="0" u="none" strike="noStrike">
                        <a:solidFill>
                          <a:srgbClr val="00B05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Ü»ñëÇëÛ³Ý Ã³Õ. ÃÇí 11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ÜÅ¹»ÑÇ ÷áÕ. ÃÇí 30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ÜÅ¹»ÑÇ ÷áÕ. ÃÇí 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ÜÅ¹»ÑÇ ÷áÕ. ÃÇí 34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êáõÕËáõÙÇ ÷áÕ. ÃÇí 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14606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î»ñÛ³ÝÇ ÷áÕ. ÃÇí 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1952 </a:t>
                      </a:r>
                      <a:br>
                        <a:rPr lang="en-US" sz="200" u="none" strike="noStrike">
                          <a:effectLst/>
                        </a:rPr>
                      </a:br>
                      <a:r>
                        <a:rPr lang="en-US" sz="200" u="none" strike="noStrike">
                          <a:effectLst/>
                        </a:rPr>
                        <a:t>1965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2-3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î. Ø»ÍÇ åáÕ. ÃÇí 38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19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îå³·ñÇãÝ»ñÇ ÷áÕ. ÃÇí 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îå³·ñÇãÝ»ñÇ ÷áÕ. ÃÇí 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3² Ï³ñ·. í»ñÇÝ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²Õ³Û³ÝÇ ÷áÕ. ÃÇí 81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ì.Ð³Ùµ³ñÓáõÙÛ³Ý ÷áÕ. ÃÇí 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ì.Ð³Ùµ³ñÓáõÙÛ³Ý ÷áÕ. ÃÇí 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80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ì.Ð³Ùµ³ñÓáõÙÛ³Ý ÷áÕ. ÃÇí 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ì.Ð³Ùµ³ñÓáõÙÛ³Ý ÷áÕ. ÃÇí 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´³ÃáõÙÇ ÷áÕ. ÃÇí 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´³Õñ³ÙÛ³Ý ÷áÕ. ÃÇí 74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´³Ý³ÏÇ ÷áÕ. ÃÇí 13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29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18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20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24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ºñ¨³ÝÛ³Ý Ë×. ÃÇí 109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¼³ù³ñÛ³Ý ÷áÕ. ÃÇí 24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ÂáõÙ³ÝÛ³Ý ÷áÕ. ÃÇí 24</a:t>
                      </a:r>
                      <a:endParaRPr lang="en-US" sz="200" b="0" i="0" u="none" strike="noStrike">
                        <a:solidFill>
                          <a:srgbClr val="FF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Æë³Ñ³ÏÛ³Ý I Ýñµ ÃÇí 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Æë³Ñ³ÏÛ³Ý I Ýñµ ÃÇí 13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È³½Û³Ý ÷áÕ. ÃÇí 31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1927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39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Êáñ»Ý³óõ ÷áÕ. ÃÇí 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ØáëÏáíÛ³Ý ÷áÕ. ÃÇí 52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ØáëÏáíÛ³Ý ÷áÕ. ÃÇí 54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ØáëÏáíÛ³Ý ÷áÕ. ÃÇí 56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ÞÇÝ³ñ³ñÝ»ñÇ ÷áÕ. ÃÇí 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ÞÇÝ³ñ³ñÝ»ñÇ ÷áÕ. ÃÇí 15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60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ÞÇÝ³ñ³ñÝ»ñÇ ÷áÕ. ÃÇí 17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ÞÇñ³ÏÇ Ë×. ÃÇí 28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ÞÇñ³ÏÇ Ë×. ÃÇí 30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â³ñ»ÝóÇ ÷áÕ. ÃÇí 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49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â»ñÏ³ëÇ ÷áÕ. ÃÇí 15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63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èáõëÃ³íÇ ÷áÕ. ÃÇí 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êáõËáõÙÇ ÷áÕ. ÃÇí 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ì³ñ¹³Ý³Ýó ÷áÕ. ÃÇí 13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îÇ·ñ³Ý Ø»ÍÇ åáÕ. ÃÇí 47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1938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îÇ·ñ³ÝÛ³Ý ÷áÕ. ÃÇí 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3´ Ï³ñ·. ÙÇçÇÝ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´³ÃáõÙÇ ÷áÕ. ÃÇí 14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¶ñÇµáÛ»¹áíÇ ÷áÕ. ÃÇí 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14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59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27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29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31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33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37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51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52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÷áÕ. ÃÇí 56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¶ñ. Èáõë³íáñãÇ Ýñµ. ÃÇí 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1948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ÂáõÙ³ÝÛ³Ý ÷áÕ. ÃÇí 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69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È³½Û³Ý ÷áÕ. ÃÇí 18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È³½Û³Ý ÷áÕ. ÃÇí 33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1927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Ø. Êáñ»Ý³óáõ ÷áÕ. ÃÇí 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Ø. Êáñ»Ý³óáõ ÷áÕ. ÃÇí 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1958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ÎÝáõÝÛ³ó ÷áÕ. ÃÇí 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ØáëÏáíÛ³Ý ÷áÕ. ÃÇí. 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ØáëÏáíÛ³Ý ÷áÕ. ÃÇí. 52/2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ÞÇÝ³ñ³ñÝ»ñÇ ÷áÕ. ÃÇí 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1966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ÞÇÝ³ñ³ñÝ»ñÇ ÷áÕ. ÃÇí 21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60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78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âáõË³çÛ³Ý ÷áÕ. ÃÇí 34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40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79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èáõëÃ³íÇ ÷áÕ. ÃÇí 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80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î»ñÛ³Ý ÷áÕ. ÃÇí 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81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î»ñÛ³Ý ÷áÕ. ÃÇí 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1985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82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î»ñÛ³Ý ÷áÕ. ÃÇí 14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1970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56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83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îÇ·ñ³Ý Ø»ÍÇ åáÕ. ÃÇí 21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1976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" u="none" strike="noStrike">
                          <a:effectLst/>
                        </a:rPr>
                        <a:t>84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îÇ·ñ³Ý Ø»ÍÇ åáÕ. ÃÇí 44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1977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9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" u="none" strike="noStrike">
                          <a:effectLst/>
                        </a:rPr>
                        <a:t>32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u="none" strike="noStrike">
                          <a:effectLst/>
                        </a:rPr>
                        <a:t>3¶ Ï³ñ·. ëïáñÇÝ ë³ÑÙ³Ý</a:t>
                      </a:r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  <a:tr h="74887"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 dirty="0">
                        <a:solidFill>
                          <a:srgbClr val="000000"/>
                        </a:solidFill>
                        <a:effectLst/>
                        <a:latin typeface="Arial Armenian"/>
                      </a:endParaRPr>
                    </a:p>
                  </a:txBody>
                  <a:tcPr marL="1962" marR="1962" marT="1962" marB="0" anchor="b"/>
                </a:tc>
              </a:tr>
            </a:tbl>
          </a:graphicData>
        </a:graphic>
      </p:graphicFrame>
      <p:pic>
        <p:nvPicPr>
          <p:cNvPr id="42597" name="Picture 2" descr="D:\PROJECTS\VANADZOR\JPG\+21 VTARRR FRAG.jpg"/>
          <p:cNvPicPr>
            <a:picLocks noChangeAspect="1" noChangeArrowheads="1"/>
          </p:cNvPicPr>
          <p:nvPr/>
        </p:nvPicPr>
        <p:blipFill>
          <a:blip r:embed="rId2"/>
          <a:srcRect t="31097" b="28262"/>
          <a:stretch>
            <a:fillRect/>
          </a:stretch>
        </p:blipFill>
        <p:spPr bwMode="auto">
          <a:xfrm>
            <a:off x="3086100" y="4549775"/>
            <a:ext cx="58674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" name="Picture 3" descr="D:\PROJECTS\VANADZOR\JPG\+21 VTARRR-Model.jpg"/>
          <p:cNvPicPr>
            <a:picLocks noChangeAspect="1" noChangeArrowheads="1"/>
          </p:cNvPicPr>
          <p:nvPr/>
        </p:nvPicPr>
        <p:blipFill>
          <a:blip r:embed="rId3"/>
          <a:srcRect t="14505" b="14455"/>
          <a:stretch>
            <a:fillRect/>
          </a:stretch>
        </p:blipFill>
        <p:spPr bwMode="auto">
          <a:xfrm>
            <a:off x="3124200" y="152400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-228600"/>
            <a:ext cx="8153400" cy="1143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î³ñ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µ»ñ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íÃ³ñ³ÛÝáõÃÛ³Ý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ß»Ýù»ñÇ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ï»Õ³µ³ßËÙ³Ý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ù³ñï»½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2" descr="D:\PROJECTS\VANADZOR\GCAGRER 1 PUL\+1 OXRANA 100-.jpg"/>
          <p:cNvPicPr>
            <a:picLocks noChangeAspect="1" noChangeArrowheads="1"/>
          </p:cNvPicPr>
          <p:nvPr/>
        </p:nvPicPr>
        <p:blipFill>
          <a:blip r:embed="rId2"/>
          <a:srcRect t="35632"/>
          <a:stretch>
            <a:fillRect/>
          </a:stretch>
        </p:blipFill>
        <p:spPr bwMode="auto">
          <a:xfrm>
            <a:off x="19050" y="952500"/>
            <a:ext cx="91154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28600"/>
            <a:ext cx="8001000" cy="1143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²ñï³Ï³ñ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·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Çñ³íÇ×³ÏÝ»ñÇ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¨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³Õ»ïÝ»ñÇ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Ýí³½»óÙ³Ý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ÙÇçáó³éáõÙÝ»ñÇ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áõñí³·ÇÍ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</a:b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Rectangle 3"/>
          <p:cNvSpPr/>
          <p:nvPr/>
        </p:nvSpPr>
        <p:spPr>
          <a:xfrm>
            <a:off x="152400" y="76200"/>
            <a:ext cx="8839200" cy="67405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º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ñÏñ³µ³Ý³Ï³Ý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åñáó»ëÝ»ñÇ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³ÏïÇí³óÙ³ÝÁ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Ýå³ëïáÕ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·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áñÍáÝÝ»ñ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Armenian" pitchFamily="34" charset="0"/>
                <a:cs typeface="+mn-cs"/>
              </a:rPr>
              <a:t>·»</a:t>
            </a:r>
            <a:r>
              <a:rPr lang="en-US" dirty="0" err="1">
                <a:latin typeface="Arial Armenian" pitchFamily="34" charset="0"/>
                <a:cs typeface="+mn-cs"/>
              </a:rPr>
              <a:t>ï»ñÇ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áÕáÕ³ÑáõÝ»ñÁ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áñï»Õ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³Ù»Ý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ï³ñÇ</a:t>
            </a:r>
            <a:r>
              <a:rPr lang="en-US" dirty="0">
                <a:latin typeface="Arial Armenian" pitchFamily="34" charset="0"/>
                <a:cs typeface="+mn-cs"/>
              </a:rPr>
              <a:t> ·»</a:t>
            </a:r>
            <a:r>
              <a:rPr lang="en-US" dirty="0" err="1">
                <a:latin typeface="Arial Armenian" pitchFamily="34" charset="0"/>
                <a:cs typeface="+mn-cs"/>
              </a:rPr>
              <a:t>ïÇ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í³ñ³ñáõÙÝ»ñÁ</a:t>
            </a:r>
            <a:r>
              <a:rPr lang="en-US" dirty="0">
                <a:latin typeface="Arial Armenian" pitchFamily="34" charset="0"/>
                <a:cs typeface="+mn-cs"/>
              </a:rPr>
              <a:t> ¨ Ñ»Õ»</a:t>
            </a:r>
            <a:r>
              <a:rPr lang="en-US" dirty="0" err="1">
                <a:latin typeface="Arial Armenian" pitchFamily="34" charset="0"/>
                <a:cs typeface="+mn-cs"/>
              </a:rPr>
              <a:t>Õ³</a:t>
            </a:r>
            <a:r>
              <a:rPr lang="en-US" dirty="0">
                <a:latin typeface="Arial Armenian" pitchFamily="34" charset="0"/>
                <a:cs typeface="+mn-cs"/>
              </a:rPr>
              <a:t>µ»ñ </a:t>
            </a:r>
            <a:r>
              <a:rPr lang="en-US" dirty="0" err="1">
                <a:latin typeface="Arial Armenian" pitchFamily="34" charset="0"/>
                <a:cs typeface="+mn-cs"/>
              </a:rPr>
              <a:t>Ñáëù»ñÁ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íÝ³ë</a:t>
            </a:r>
            <a:r>
              <a:rPr lang="en-US" dirty="0">
                <a:latin typeface="Arial Armenian" pitchFamily="34" charset="0"/>
                <a:cs typeface="+mn-cs"/>
              </a:rPr>
              <a:t> »Ý µ»</a:t>
            </a:r>
            <a:r>
              <a:rPr lang="en-US" dirty="0" err="1">
                <a:latin typeface="Arial Armenian" pitchFamily="34" charset="0"/>
                <a:cs typeface="+mn-cs"/>
              </a:rPr>
              <a:t>ñáõÙ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ï³ñ³ÍùÇÝ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endParaRPr lang="ru-RU" dirty="0">
              <a:latin typeface="Arial Armenian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ËÇëï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Ã»ù</a:t>
            </a:r>
            <a:r>
              <a:rPr lang="en-US" dirty="0">
                <a:latin typeface="Arial Armenian" pitchFamily="34" charset="0"/>
                <a:cs typeface="+mn-cs"/>
              </a:rPr>
              <a:t> (&gt;30</a:t>
            </a:r>
            <a:r>
              <a:rPr lang="en-US" baseline="30000" dirty="0">
                <a:latin typeface="Arial Armenian" pitchFamily="34" charset="0"/>
                <a:cs typeface="+mn-cs"/>
              </a:rPr>
              <a:t>0</a:t>
            </a:r>
            <a:r>
              <a:rPr lang="en-US" dirty="0">
                <a:latin typeface="Arial Armenian" pitchFamily="34" charset="0"/>
                <a:cs typeface="+mn-cs"/>
              </a:rPr>
              <a:t>) </a:t>
            </a:r>
            <a:r>
              <a:rPr lang="en-US" dirty="0" err="1">
                <a:latin typeface="Arial Armenian" pitchFamily="34" charset="0"/>
                <a:cs typeface="+mn-cs"/>
              </a:rPr>
              <a:t>É³Ýç»ñÁ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áñï»Õ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³ÝÏ³ÝáÝ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Ýå³ï³Ïáí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³Ýï³é³Ñ³ïáõÙÝ»ñÇ</a:t>
            </a:r>
            <a:r>
              <a:rPr lang="en-US" dirty="0">
                <a:latin typeface="Arial Armenian" pitchFamily="34" charset="0"/>
                <a:cs typeface="+mn-cs"/>
              </a:rPr>
              <a:t> ¨ </a:t>
            </a:r>
            <a:r>
              <a:rPr lang="en-US" dirty="0" err="1">
                <a:latin typeface="Arial Armenian" pitchFamily="34" charset="0"/>
                <a:cs typeface="+mn-cs"/>
              </a:rPr>
              <a:t>É³Ýç»ñÇ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ËáñÁ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Ïïñí³ÍùÝ»ñÇ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Ñ»ï¨³Ýùáí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³é³ç³ó»É</a:t>
            </a:r>
            <a:r>
              <a:rPr lang="en-US" dirty="0">
                <a:latin typeface="Arial Armenian" pitchFamily="34" charset="0"/>
                <a:cs typeface="+mn-cs"/>
              </a:rPr>
              <a:t> »Ý </a:t>
            </a:r>
            <a:r>
              <a:rPr lang="en-US" dirty="0" err="1">
                <a:latin typeface="Arial Armenian" pitchFamily="34" charset="0"/>
                <a:cs typeface="+mn-cs"/>
              </a:rPr>
              <a:t>ëáÕ³ÝùÝ»ñ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endParaRPr lang="en-US" dirty="0">
              <a:latin typeface="Arial Armenian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ÆÝÅ»Ý»ñ³Ï³Ý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Ý³Ë³å³ïñ³ëïÙ³Ý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å³Ñ³Ýçí»ÉÇù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ÙÇçáó³éáõÙÝ»ñÝ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»Ý</a:t>
            </a:r>
            <a:r>
              <a:rPr lang="en-US" dirty="0">
                <a:latin typeface="Arial Armenian" pitchFamily="34" charset="0"/>
                <a:cs typeface="+mn-cs"/>
              </a:rPr>
              <a:t>.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Ð»Õ»Õ³íï³Ý</a:t>
            </a:r>
            <a:r>
              <a:rPr lang="en-US" dirty="0">
                <a:latin typeface="Arial Armenian" pitchFamily="34" charset="0"/>
                <a:cs typeface="+mn-cs"/>
              </a:rPr>
              <a:t>· </a:t>
            </a:r>
            <a:r>
              <a:rPr lang="en-US" dirty="0" err="1">
                <a:latin typeface="Arial Armenian" pitchFamily="34" charset="0"/>
                <a:cs typeface="+mn-cs"/>
              </a:rPr>
              <a:t>³í³½³ÝÝ»ñáõÙ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³Ýï³é³ïÝÏÙ³Ý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³ßË³ï³ÝùÝ»ñÇ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Çñ³Ï³Ý³óáõÙ</a:t>
            </a:r>
            <a:r>
              <a:rPr lang="en-US" dirty="0">
                <a:latin typeface="Arial Armenian" pitchFamily="34" charset="0"/>
                <a:cs typeface="+mn-cs"/>
              </a:rPr>
              <a:t>,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ÐáõÝ³ÛÇÝ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ë»É³í³ÛÇÝ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Ïáõï³ÏáõÙÝ»ñÇ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³÷³Ù»ñÓ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ï³ñ³ÍùÝ»ñÇ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ë»É³í³ÃáÕ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ÃáõÝ»ÉÝ»ñÇ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Ù³ùñáõÙ</a:t>
            </a:r>
            <a:r>
              <a:rPr lang="en-US" dirty="0">
                <a:latin typeface="Arial Armenian" pitchFamily="34" charset="0"/>
                <a:cs typeface="+mn-cs"/>
              </a:rPr>
              <a:t>, </a:t>
            </a:r>
            <a:r>
              <a:rPr lang="en-US" dirty="0" err="1">
                <a:latin typeface="Arial Armenian" pitchFamily="34" charset="0"/>
                <a:cs typeface="+mn-cs"/>
              </a:rPr>
              <a:t>í»ñ³Ýáñá·áõÙ</a:t>
            </a:r>
            <a:r>
              <a:rPr lang="en-US" dirty="0">
                <a:latin typeface="Arial Armenian" pitchFamily="34" charset="0"/>
                <a:cs typeface="+mn-cs"/>
              </a:rPr>
              <a:t>,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Armenian" pitchFamily="34" charset="0"/>
                <a:cs typeface="+mn-cs"/>
              </a:rPr>
              <a:t>¶»</a:t>
            </a:r>
            <a:r>
              <a:rPr lang="en-US" dirty="0" err="1">
                <a:latin typeface="Arial Armenian" pitchFamily="34" charset="0"/>
                <a:cs typeface="+mn-cs"/>
              </a:rPr>
              <a:t>ï»ñÇ</a:t>
            </a:r>
            <a:r>
              <a:rPr lang="en-US" dirty="0">
                <a:latin typeface="Arial Armenian" pitchFamily="34" charset="0"/>
                <a:cs typeface="+mn-cs"/>
              </a:rPr>
              <a:t> ³÷»</a:t>
            </a:r>
            <a:r>
              <a:rPr lang="en-US" dirty="0" err="1">
                <a:latin typeface="Arial Armenian" pitchFamily="34" charset="0"/>
                <a:cs typeface="+mn-cs"/>
              </a:rPr>
              <a:t>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³Ùñ³óÙ³Ý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³ßË³ï³ÝùÝ»ñ</a:t>
            </a:r>
            <a:r>
              <a:rPr lang="en-US" dirty="0">
                <a:latin typeface="Arial Armenian" pitchFamily="34" charset="0"/>
                <a:cs typeface="+mn-cs"/>
              </a:rPr>
              <a:t>,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ÐáõÝ³ÛÇÝ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ÑÇ¹ñáï»ËÝÇÏ³Ï³Ý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Ï³éáõóí³ÍùÝ»ñÇ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Ï³éáõóáõÙ</a:t>
            </a:r>
            <a:r>
              <a:rPr lang="en-US" dirty="0">
                <a:latin typeface="Arial Armenian" pitchFamily="34" charset="0"/>
                <a:cs typeface="+mn-cs"/>
              </a:rPr>
              <a:t>,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Â»ù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É³Ýç»ñÇ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ËáñÁ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ÏïñÙ³Ý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³ñ</a:t>
            </a:r>
            <a:r>
              <a:rPr lang="en-US" dirty="0">
                <a:latin typeface="Arial Armenian" pitchFamily="34" charset="0"/>
                <a:cs typeface="+mn-cs"/>
              </a:rPr>
              <a:t>·»</a:t>
            </a:r>
            <a:r>
              <a:rPr lang="en-US" dirty="0" err="1">
                <a:latin typeface="Arial Armenian" pitchFamily="34" charset="0"/>
                <a:cs typeface="+mn-cs"/>
              </a:rPr>
              <a:t>ÉáõÙ</a:t>
            </a:r>
            <a:r>
              <a:rPr lang="en-US" dirty="0">
                <a:latin typeface="Arial Armenian" pitchFamily="34" charset="0"/>
                <a:cs typeface="+mn-cs"/>
              </a:rPr>
              <a:t>,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Arial Armenian" pitchFamily="34" charset="0"/>
                <a:cs typeface="+mn-cs"/>
              </a:rPr>
              <a:t>ê³Ñù³íï³Ý</a:t>
            </a:r>
            <a:r>
              <a:rPr lang="en-US" dirty="0">
                <a:latin typeface="Arial Armenian" pitchFamily="34" charset="0"/>
                <a:cs typeface="+mn-cs"/>
              </a:rPr>
              <a:t>· </a:t>
            </a:r>
            <a:r>
              <a:rPr lang="en-US" dirty="0" err="1">
                <a:latin typeface="Arial Armenian" pitchFamily="34" charset="0"/>
                <a:cs typeface="+mn-cs"/>
              </a:rPr>
              <a:t>Ï³éáõó³å³ïí³Í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ï³ñ³ÍùÝ»ñÇ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³ëïÇ×³Ý³Ï³Ý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Ù³ùñáõÙ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Ï³éáõÛóÝ»ñÇó</a:t>
            </a:r>
            <a:r>
              <a:rPr lang="en-US" dirty="0">
                <a:latin typeface="Arial Armenian" pitchFamily="34" charset="0"/>
                <a:cs typeface="+mn-cs"/>
              </a:rPr>
              <a:t> ¨ </a:t>
            </a:r>
            <a:r>
              <a:rPr lang="en-US" dirty="0" err="1">
                <a:latin typeface="Arial Armenian" pitchFamily="34" charset="0"/>
                <a:cs typeface="+mn-cs"/>
              </a:rPr>
              <a:t>Í³é³ïÝÏÙ³Ý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³ßË³ï³ÝùÝ»ñÇ</a:t>
            </a:r>
            <a:r>
              <a:rPr lang="en-US" dirty="0">
                <a:latin typeface="Arial Armenian" pitchFamily="34" charset="0"/>
                <a:cs typeface="+mn-cs"/>
              </a:rPr>
              <a:t> </a:t>
            </a:r>
            <a:r>
              <a:rPr lang="en-US" dirty="0" err="1">
                <a:latin typeface="Arial Armenian" pitchFamily="34" charset="0"/>
                <a:cs typeface="+mn-cs"/>
              </a:rPr>
              <a:t>Çñ³Ï³Ý³óáõÙ</a:t>
            </a:r>
            <a:r>
              <a:rPr lang="en-US" dirty="0">
                <a:latin typeface="Arial Armenian" pitchFamily="34" charset="0"/>
                <a:cs typeface="+mn-cs"/>
              </a:rPr>
              <a:t>:</a:t>
            </a:r>
            <a:endParaRPr lang="en-US" dirty="0">
              <a:latin typeface="Arial Armenian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101013" cy="3508375"/>
          </a:xfrm>
        </p:spPr>
        <p:txBody>
          <a:bodyPr rtlCol="0">
            <a:normAutofit/>
          </a:bodyPr>
          <a:lstStyle/>
          <a:p>
            <a:pPr indent="-274320" algn="ctr" fontAlgn="auto">
              <a:spcAft>
                <a:spcPts val="0"/>
              </a:spcAft>
              <a:buClrTx/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åÉ³Ý³íáñÙ³Ý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Ñ³Ù³Ï³ñ·Ç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ÑÇ»ñ³ñËÇ³Ï³Ý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Ï³éáõóí³Íù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.............</a:t>
            </a:r>
          </a:p>
          <a:p>
            <a:pPr indent="-274320" algn="ctr" fontAlgn="auto">
              <a:spcAft>
                <a:spcPts val="0"/>
              </a:spcAft>
              <a:buClrTx/>
              <a:defRPr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2225" y="281940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024688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Էներգախնայողության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խնդիրներ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Էներգետիկ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ռեսուրսների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օգտագործման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կառուցվածք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գոյություն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ունեցող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5058" name="Content Placeholder 5"/>
          <p:cNvGraphicFramePr>
            <a:graphicFrameLocks noGrp="1"/>
          </p:cNvGraphicFramePr>
          <p:nvPr>
            <p:ph idx="1"/>
          </p:nvPr>
        </p:nvGraphicFramePr>
        <p:xfrm>
          <a:off x="609600" y="1981200"/>
          <a:ext cx="7843838" cy="4648200"/>
        </p:xfrm>
        <a:graphic>
          <a:graphicData uri="http://schemas.openxmlformats.org/presentationml/2006/ole">
            <p:oleObj spid="_x0000_s45058" r:id="rId3" imgW="7846232" imgH="465165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3825"/>
            <a:ext cx="7024688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²ßË³ñÑáõÙ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¿Ý»ñ·»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ïÇÏ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Ñ³í³ë³ñ³ÏßéáõÃÛ³Ý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Ï³ÝË³ï»ëáõÙÝ»ñÁ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ÙÇÝã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¨ 2100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Ãí³Ï³Ý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3" name="Picture 2" descr="C:\Users\User\Desktop\Smart city\Prezentacia\art139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8800" y="4724400"/>
            <a:ext cx="5410200" cy="1447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º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íñáå³Ï³Ý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»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ñÏñÝ»ñÇÝ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µ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³ÅÇÝ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¿ 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ÁÝÏÝáõÙ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³ÛÉÁÝïñ³Ýù³ÛÇÝ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¿Ý»ñ·»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ïÇÏ³ÛÇ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ßáõÏ³ÛÇ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81 %-Á (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Ñ³Ù³Ó³ÛÝ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EPIA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ïíÛ³ÉÝ»ñÇ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)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8" y="1066800"/>
            <a:ext cx="8924925" cy="1828800"/>
          </a:xfrm>
        </p:spPr>
        <p:txBody>
          <a:bodyPr rtlCol="0">
            <a:noAutofit/>
          </a:bodyPr>
          <a:lstStyle/>
          <a:p>
            <a:pPr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		</a:t>
            </a:r>
            <a:b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-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ÏÉÇÙ³Û³Ï³Ý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å³ÛÙ³ÝÝ»ñÁ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-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³ñÅ»ùÁ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(1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Ïíï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Ñ½áñáõÃÛáõÝÁ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Ýí³½»óÝáõÙ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¿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³ñÅ»ùÁ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ï³ñ»Ï³Ý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5-15 %-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áí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)</a:t>
            </a:r>
            <a:b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-´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Ý³å³Ñå³Ý³Ï³Ý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ÝáñÙ»ñÁ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-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î»Õ³Ï³Ý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ÇßË³ÝáõÃÛáõÝÝ»ñÇ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Ý³Ë³Ó»éÝáõÃÛáõÝÁ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³ñ¨³ÛիÝ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Ï³Ù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³ÛÉ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í»ñÏ³Ý·ÝíáÕ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¿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Ý»ñ·³³ÕµÛáõñÝ»ñÇ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 Armenian" pitchFamily="34" charset="0"/>
              </a:rPr>
              <a:t>û·ï³·áñÍÙ³Ý</a:t>
            </a:r>
            <a:r>
              <a:rPr lang="en-US" sz="2000" dirty="0" smtClean="0">
                <a:solidFill>
                  <a:schemeClr val="tx1"/>
                </a:solidFill>
                <a:latin typeface="Arial Armenian" pitchFamily="34" charset="0"/>
              </a:rPr>
              <a:t>)</a:t>
            </a:r>
            <a:endParaRPr lang="en-US" sz="2000" dirty="0">
              <a:solidFill>
                <a:schemeClr val="tx1"/>
              </a:solidFill>
              <a:latin typeface="Arial Armenian" pitchFamily="34" charset="0"/>
            </a:endParaRPr>
          </a:p>
        </p:txBody>
      </p:sp>
      <p:pic>
        <p:nvPicPr>
          <p:cNvPr id="47106" name="Picture 2" descr="C:\Users\User\Desktop\Smart city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0"/>
            <a:ext cx="3468688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C:\Users\User\Desktop\Smart city\Goris\solarhouse_1.jpg"/>
          <p:cNvPicPr>
            <a:picLocks noChangeAspect="1" noChangeArrowheads="1"/>
          </p:cNvPicPr>
          <p:nvPr/>
        </p:nvPicPr>
        <p:blipFill>
          <a:blip r:embed="rId3"/>
          <a:srcRect t="18262"/>
          <a:stretch>
            <a:fillRect/>
          </a:stretch>
        </p:blipFill>
        <p:spPr bwMode="auto">
          <a:xfrm>
            <a:off x="4191000" y="3733800"/>
            <a:ext cx="47339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76200"/>
            <a:ext cx="838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ՀՀ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տարածքում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աéÏ³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»Ý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ÙÇ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ß³ñù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·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áñÍáÝÝ»ñ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áñáÝù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Ýå³ëïáõÙ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»Ý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³ÛÉÁÝïñ³Ýù³ÛÇÝ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¿Ý»ñ·»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ïÇÏ³ÛÇ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½³ñ·³óÙ³ÝÁ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.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</a:b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457200" y="7620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y-AM">
                <a:latin typeface="Century Gothic" pitchFamily="34" charset="0"/>
              </a:rPr>
              <a:t>2.64 ՄՎտ տեղակայաված ընդհանուր հղորությամբ  «Լոռի 1» հողմակայանը՝ Պուշկինի լեռնանցքում (Լոռու մարզ)</a:t>
            </a:r>
            <a:r>
              <a:rPr lang="en-US">
                <a:latin typeface="Century Gothic" pitchFamily="34" charset="0"/>
              </a:rPr>
              <a:t> (2005 թ)</a:t>
            </a:r>
          </a:p>
        </p:txBody>
      </p:sp>
      <p:pic>
        <p:nvPicPr>
          <p:cNvPr id="48131" name="Рисунок 4" descr="D:\ARMEN\GITUTYUN\POLITEXNIKI  DASER\MASNAGITAKAN\TEXTER\Kursayin; arajadranq; zekucum; referat\Zekucum (nerkayacum)\Nerkayacum  (Energaxnayoghutyun)\Havaqvats  nyuter\Նկարներ\Հողմակ.jpg"/>
          <p:cNvPicPr>
            <a:picLocks noGrp="1"/>
          </p:cNvPicPr>
          <p:nvPr>
            <p:ph idx="1"/>
          </p:nvPr>
        </p:nvPicPr>
        <p:blipFill>
          <a:blip r:embed="rId2"/>
          <a:srcRect b="7695"/>
          <a:stretch>
            <a:fillRect/>
          </a:stretch>
        </p:blipFill>
        <p:spPr>
          <a:xfrm>
            <a:off x="5334000" y="762000"/>
            <a:ext cx="3657600" cy="5410200"/>
          </a:xfrm>
        </p:spPr>
      </p:pic>
      <p:pic>
        <p:nvPicPr>
          <p:cNvPr id="48132" name="Picture 2" descr="D:\PROJECTS\BERDKUNQ\FOTONER\New Folder\DSCN48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962150"/>
            <a:ext cx="484822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319088" y="55895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entury Gothic" pitchFamily="34" charset="0"/>
              </a:rPr>
              <a:t>տեղական նախաձեռնություն՝ մեկ հողմատուրբինի տեղակայում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800600" y="1143000"/>
            <a:ext cx="22860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200000">
            <a:off x="4396581" y="5631657"/>
            <a:ext cx="198437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76200"/>
            <a:ext cx="8382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ՀՀ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տարածքում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³ÛÉÁÝïñ³Ýù³ÛÇÝ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¿Ý»ñ·»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ïÇ³ÛÇ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ÏÇñ³éÙ³Ý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ûñÇÝ³ÏÝ»ñ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pSp>
        <p:nvGrpSpPr>
          <p:cNvPr id="49154" name="Group 6"/>
          <p:cNvGrpSpPr>
            <a:grpSpLocks/>
          </p:cNvGrpSpPr>
          <p:nvPr/>
        </p:nvGrpSpPr>
        <p:grpSpPr bwMode="auto">
          <a:xfrm>
            <a:off x="1600200" y="1143000"/>
            <a:ext cx="6019800" cy="5743575"/>
            <a:chOff x="76200" y="914400"/>
            <a:chExt cx="5340350" cy="5846445"/>
          </a:xfrm>
        </p:grpSpPr>
        <p:pic>
          <p:nvPicPr>
            <p:cNvPr id="49156" name="Рисунок 5" descr="D:\ARMEN\GITUTYUN\POLITEXNIKI  DASER\MASNAGITAKAN\TEXTER\Kursayin; arajadranq; zekucum; referat\Zekucum (nerkayacum)\Nerkayacum  (Energaxnayoghutyun)\Havaqvats  nyuter\Նկարներ\Արևային հոսքի քարտեզ ՀՀ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" y="914400"/>
              <a:ext cx="5340350" cy="584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52249" y="5943183"/>
              <a:ext cx="2819457" cy="817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7200" y="0"/>
            <a:ext cx="8001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y-AM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Իր աշխարհագրական պայմանների շնորհիվ Հայաստանում հորիզոնական մակերևույթի 1մ</a:t>
            </a:r>
            <a:r>
              <a:rPr lang="hy-AM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</a:t>
            </a:r>
            <a:r>
              <a:rPr lang="hy-AM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-ու վրա 1 տարվա ընթացքում արևից միջինն ընկնում է 1720 կՎտժ էներգիա, իսկ ՀՀ տարածքի 1/4-ի վրա այդ թիվը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·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գերազանցում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hy-AM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է 1850-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ը</a:t>
            </a:r>
            <a:r>
              <a:rPr lang="hy-AM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0998" y="1447800"/>
          <a:ext cx="8229601" cy="2133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3285"/>
                <a:gridCol w="583285"/>
                <a:gridCol w="583285"/>
                <a:gridCol w="583285"/>
                <a:gridCol w="583285"/>
                <a:gridCol w="583285"/>
                <a:gridCol w="583285"/>
                <a:gridCol w="583285"/>
                <a:gridCol w="583285"/>
                <a:gridCol w="583285"/>
                <a:gridCol w="583285"/>
                <a:gridCol w="584180"/>
                <a:gridCol w="584180"/>
                <a:gridCol w="645106"/>
              </a:tblGrid>
              <a:tr h="809442">
                <a:tc rowSpan="2">
                  <a:txBody>
                    <a:bodyPr/>
                    <a:lstStyle/>
                    <a:p>
                      <a:pPr marL="71755" marR="71755" indent="342900"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 Armenian" pitchFamily="34" charset="0"/>
                        </a:rPr>
                        <a:t>´</a:t>
                      </a:r>
                      <a:r>
                        <a:rPr lang="en-US" sz="900" dirty="0" err="1">
                          <a:effectLst/>
                          <a:latin typeface="Arial Armenian" pitchFamily="34" charset="0"/>
                        </a:rPr>
                        <a:t>Ý³Ï³í³ÛñÁ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 gridSpan="12">
                  <a:txBody>
                    <a:bodyPr/>
                    <a:lstStyle/>
                    <a:p>
                      <a:pPr indent="342900"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 Armenian" pitchFamily="34" charset="0"/>
                        </a:rPr>
                        <a:t>Àëï</a:t>
                      </a: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Arial Armenian" pitchFamily="34" charset="0"/>
                        </a:rPr>
                        <a:t>³ÙÇëÝ»ñÇ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î³ñí³ ·áõÙ³ñ³ÛÇÝÁ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</a:tr>
              <a:tr h="811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I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II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III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IV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V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VI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VII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VIII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IX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X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XI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XII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2601">
                <a:tc>
                  <a:txBody>
                    <a:bodyPr/>
                    <a:lstStyle/>
                    <a:p>
                      <a:pPr marL="71755" marR="71755"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¶</a:t>
                      </a:r>
                      <a:r>
                        <a:rPr lang="en-US" sz="1000" dirty="0" err="1">
                          <a:effectLst/>
                          <a:latin typeface="Arial Armenian" pitchFamily="34" charset="0"/>
                        </a:rPr>
                        <a:t>áñÇë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158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144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153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162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202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242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244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213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169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150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145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138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2120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4611688" y="960438"/>
            <a:ext cx="3784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 algn="r"/>
            <a:r>
              <a:rPr lang="en-US" sz="1600" i="1">
                <a:latin typeface="Arial Armenian" pitchFamily="34" charset="0"/>
                <a:cs typeface="Times New Roman" pitchFamily="18" charset="0"/>
              </a:rPr>
              <a:t>²ñ»í³ö³ÛÉÇ ï»íáÕáõÃÛáõÝÁ, Å³Ù </a:t>
            </a:r>
            <a:endParaRPr lang="en-US" sz="80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15633" y="4343400"/>
          <a:ext cx="8194963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115"/>
                <a:gridCol w="593115"/>
                <a:gridCol w="593115"/>
                <a:gridCol w="593115"/>
                <a:gridCol w="593115"/>
                <a:gridCol w="594006"/>
                <a:gridCol w="594006"/>
                <a:gridCol w="593115"/>
                <a:gridCol w="593115"/>
                <a:gridCol w="593115"/>
                <a:gridCol w="593115"/>
                <a:gridCol w="594006"/>
                <a:gridCol w="594006"/>
                <a:gridCol w="480904"/>
              </a:tblGrid>
              <a:tr h="643396">
                <a:tc rowSpan="2">
                  <a:txBody>
                    <a:bodyPr/>
                    <a:lstStyle/>
                    <a:p>
                      <a:pPr marL="71755" marR="71755" indent="0"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 Armenian" pitchFamily="34" charset="0"/>
                        </a:rPr>
                        <a:t>´</a:t>
                      </a:r>
                      <a:r>
                        <a:rPr lang="en-US" sz="900" dirty="0" err="1">
                          <a:effectLst/>
                          <a:latin typeface="Arial Armenian" pitchFamily="34" charset="0"/>
                        </a:rPr>
                        <a:t>Ý³Ï³í³ÛñÁ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 gridSpan="1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Àëï ³ÙÇëÝ»ñÇ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ï³ñí³ ·áõÙ³ñ³ÛÇÝÁ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</a:tr>
              <a:tr h="8468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II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III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IV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V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VI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VII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VIII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IX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X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XI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XII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3396">
                <a:tc>
                  <a:txBody>
                    <a:bodyPr/>
                    <a:lstStyle/>
                    <a:p>
                      <a:pPr marL="71755" marR="71755"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¶áñÇë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4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6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7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6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5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3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2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3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6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7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5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 Armenian" pitchFamily="34" charset="0"/>
                        </a:rPr>
                        <a:t>5</a:t>
                      </a:r>
                      <a:endParaRPr lang="en-US" sz="120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 Armenian" pitchFamily="34" charset="0"/>
                        </a:rPr>
                        <a:t>59</a:t>
                      </a:r>
                      <a:endParaRPr lang="en-US" sz="1200" dirty="0">
                        <a:effectLst/>
                        <a:latin typeface="Arial Armenian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0181" name="Rectangle 2"/>
          <p:cNvSpPr>
            <a:spLocks noChangeArrowheads="1"/>
          </p:cNvSpPr>
          <p:nvPr/>
        </p:nvSpPr>
        <p:spPr bwMode="auto">
          <a:xfrm rot="10800000" flipV="1">
            <a:off x="1509713" y="3743325"/>
            <a:ext cx="6886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r"/>
            <a:r>
              <a:rPr lang="en-US" i="1">
                <a:latin typeface="Arial Armenian" pitchFamily="34" charset="0"/>
                <a:cs typeface="Times New Roman" pitchFamily="18" charset="0"/>
              </a:rPr>
              <a:t>²Ý³ñ»í ûñ»ñÇ ÃÇíÁ</a:t>
            </a:r>
            <a:endParaRPr lang="en-US"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0"/>
            <a:ext cx="9525000" cy="3508375"/>
          </a:xfrm>
        </p:spPr>
        <p:txBody>
          <a:bodyPr rtlCol="0">
            <a:noAutofit/>
          </a:bodyPr>
          <a:lstStyle/>
          <a:p>
            <a:pPr marL="68580" indent="0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7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	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Վերլուծությունների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արդյունքները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հանգրագումարի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են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բերվում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՝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բնակավայրերի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տարածական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պլանավորման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փաստաթղթերի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մշակման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շրջանակներում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կայուն-</a:t>
            </a:r>
            <a:r>
              <a:rPr lang="en-US" sz="16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Ë»É³óÇ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քաղաքաշինություն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ապահովող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միջոցառումների</a:t>
            </a:r>
            <a:r>
              <a:rPr lang="en-US" sz="175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նախատեսվող</a:t>
            </a:r>
            <a:r>
              <a:rPr lang="en-US" sz="175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համալիրի</a:t>
            </a:r>
            <a:r>
              <a:rPr lang="en-US" sz="175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175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տեսքով</a:t>
            </a:r>
            <a:endParaRPr lang="en-US" sz="175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  <a:p>
            <a:pPr marL="68580" indent="0" fontAlgn="auto">
              <a:spcAft>
                <a:spcPts val="0"/>
              </a:spcAft>
              <a:buClrTx/>
              <a:buFont typeface="Wingdings 2" pitchFamily="18" charset="2"/>
              <a:buNone/>
              <a:defRPr/>
            </a:pPr>
            <a:r>
              <a:rPr lang="en-US" sz="1750" b="1" u="sng" dirty="0" err="1" smtClean="0">
                <a:latin typeface="Arial Armenian" pitchFamily="34" charset="0"/>
              </a:rPr>
              <a:t>Î³ÛáõÝ</a:t>
            </a:r>
            <a:r>
              <a:rPr lang="en-US" sz="1750" b="1" u="sng" dirty="0" smtClean="0">
                <a:latin typeface="Arial Armenian" pitchFamily="34" charset="0"/>
              </a:rPr>
              <a:t> </a:t>
            </a:r>
            <a:r>
              <a:rPr lang="en-US" sz="1750" b="1" u="sng" dirty="0" err="1">
                <a:latin typeface="Arial Armenian" pitchFamily="34" charset="0"/>
              </a:rPr>
              <a:t>ß»Ýù»ñ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¾Ý»ñ·³ËÝ³ÛáÕ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Ï³éáõÛóÝ»ñÇ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Çñ³Ï³Ý³óáõÙ</a:t>
            </a:r>
            <a:r>
              <a:rPr lang="en-US" sz="1750" dirty="0" smtClean="0">
                <a:latin typeface="Arial Armenian" pitchFamily="34" charset="0"/>
              </a:rPr>
              <a:t> (</a:t>
            </a:r>
            <a:r>
              <a:rPr lang="en-US" sz="1750" dirty="0" err="1" smtClean="0">
                <a:latin typeface="Arial Armenian" pitchFamily="34" charset="0"/>
              </a:rPr>
              <a:t>í»ñ³Ï³éáõóáõÙ</a:t>
            </a:r>
            <a:r>
              <a:rPr lang="en-US" sz="1750" dirty="0" smtClean="0">
                <a:latin typeface="Arial Armenian" pitchFamily="34" charset="0"/>
              </a:rPr>
              <a:t>)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ï³ñ³ÍùÝ»ñÇ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³ñ¹ÛáõÝ³í»ï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Ï³½Ù³Ï»ñåáõÙ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>
                <a:latin typeface="Arial Armenian" pitchFamily="34" charset="0"/>
              </a:rPr>
              <a:t>¿</a:t>
            </a:r>
            <a:r>
              <a:rPr lang="en-US" sz="1750" dirty="0" err="1">
                <a:latin typeface="Arial Armenian" pitchFamily="34" charset="0"/>
              </a:rPr>
              <a:t>Ý»ñ·Ç³ÛÇ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Í³ËëÇ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Ýí³½»óáõÙ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ÙÇÝã</a:t>
            </a:r>
            <a:r>
              <a:rPr lang="en-US" sz="1750" dirty="0">
                <a:latin typeface="Arial Armenian" pitchFamily="34" charset="0"/>
              </a:rPr>
              <a:t>¨ 30-50 %ª </a:t>
            </a:r>
            <a:r>
              <a:rPr lang="en-US" sz="1750" dirty="0" err="1">
                <a:latin typeface="Arial Armenian" pitchFamily="34" charset="0"/>
              </a:rPr>
              <a:t>ÏáñáõëïÝ»ñÇ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Ýí³½»óÙ³Ý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Ñ³ßíÇÝ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í»ñ³Ï³Ý·ÝíáÕ</a:t>
            </a:r>
            <a:r>
              <a:rPr lang="en-US" sz="1750" dirty="0">
                <a:latin typeface="Arial Armenian" pitchFamily="34" charset="0"/>
              </a:rPr>
              <a:t> (</a:t>
            </a:r>
            <a:r>
              <a:rPr lang="en-US" sz="1750" dirty="0" err="1">
                <a:latin typeface="Arial Armenian" pitchFamily="34" charset="0"/>
              </a:rPr>
              <a:t>այլընտրանքային</a:t>
            </a:r>
            <a:r>
              <a:rPr lang="en-US" sz="1750" dirty="0">
                <a:latin typeface="Arial Armenian" pitchFamily="34" charset="0"/>
              </a:rPr>
              <a:t>) ¿</a:t>
            </a:r>
            <a:r>
              <a:rPr lang="en-US" sz="1750" dirty="0" err="1">
                <a:latin typeface="Arial Armenian" pitchFamily="34" charset="0"/>
              </a:rPr>
              <a:t>Ý»ñ·Ç³ÛÇ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û·ï³·áñÍáõÙ</a:t>
            </a:r>
            <a:endParaRPr lang="en-US" sz="1750" dirty="0" smtClean="0">
              <a:latin typeface="Arial Armenian" pitchFamily="34" charset="0"/>
            </a:endParaRPr>
          </a:p>
          <a:p>
            <a:pPr marL="68580" indent="0" fontAlgn="auto">
              <a:spcAft>
                <a:spcPts val="0"/>
              </a:spcAft>
              <a:buClrTx/>
              <a:buFont typeface="Wingdings 2" pitchFamily="18" charset="2"/>
              <a:buNone/>
              <a:defRPr/>
            </a:pPr>
            <a:r>
              <a:rPr lang="en-US" sz="1750" b="1" u="sng" dirty="0" err="1" smtClean="0">
                <a:latin typeface="Arial Armenian" pitchFamily="34" charset="0"/>
              </a:rPr>
              <a:t>Î³ÛáõÝ</a:t>
            </a:r>
            <a:r>
              <a:rPr lang="en-US" sz="1750" b="1" u="sng" dirty="0" smtClean="0">
                <a:latin typeface="Arial Armenian" pitchFamily="34" charset="0"/>
              </a:rPr>
              <a:t> </a:t>
            </a:r>
            <a:r>
              <a:rPr lang="en-US" sz="1750" b="1" u="sng" dirty="0" err="1">
                <a:latin typeface="Arial Armenian" pitchFamily="34" charset="0"/>
              </a:rPr>
              <a:t>çáõñ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çñ³ëå³éÙ³Ý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Ýí³½»óáõÙ</a:t>
            </a:r>
            <a:r>
              <a:rPr lang="en-US" sz="1750" dirty="0">
                <a:latin typeface="Arial Armenian" pitchFamily="34" charset="0"/>
              </a:rPr>
              <a:t>ª </a:t>
            </a:r>
            <a:r>
              <a:rPr lang="en-US" sz="1750" dirty="0" err="1">
                <a:latin typeface="Arial Armenian" pitchFamily="34" charset="0"/>
              </a:rPr>
              <a:t>ËÝ³Û»Éáí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Ûáõñ³ù³ÝãÛáõñ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smtClean="0">
                <a:latin typeface="Arial Armenian" pitchFamily="34" charset="0"/>
              </a:rPr>
              <a:t>µ</a:t>
            </a:r>
            <a:r>
              <a:rPr lang="en-US" sz="1750" dirty="0" err="1" smtClean="0">
                <a:latin typeface="Arial Armenian" pitchFamily="34" charset="0"/>
              </a:rPr>
              <a:t>Ý³Ï³ñ³ÝÇ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ËÙ»Éáõ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çñÇ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ëå³éáõÙÁ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å³Ñå³Ý»É</a:t>
            </a:r>
            <a:r>
              <a:rPr lang="en-US" sz="1750" dirty="0">
                <a:latin typeface="Arial Armenian" pitchFamily="34" charset="0"/>
              </a:rPr>
              <a:t> ¨ µ</a:t>
            </a:r>
            <a:r>
              <a:rPr lang="en-US" sz="1750" dirty="0" err="1">
                <a:latin typeface="Arial Armenian" pitchFamily="34" charset="0"/>
              </a:rPr>
              <a:t>³ñ»É³í»É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çñÇ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áñ³ÏÁ</a:t>
            </a:r>
            <a:r>
              <a:rPr lang="en-US" sz="1750" dirty="0" smtClean="0">
                <a:latin typeface="Arial Armenian" pitchFamily="34" charset="0"/>
              </a:rPr>
              <a:t>, </a:t>
            </a:r>
            <a:r>
              <a:rPr lang="en-US" sz="1750" dirty="0" err="1" smtClean="0">
                <a:latin typeface="Arial Armenian" pitchFamily="34" charset="0"/>
              </a:rPr>
              <a:t>ï»ËÝÇÏ³Ï³Ý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Ýå³ï³ÏÝ»ñáí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³ÝÓñ¨³çñ»ñÇ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û·ï³·áñÍÙ³Ý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ÑÝ³ñ³íáñáõÃÛáõÝÁ</a:t>
            </a:r>
            <a:endParaRPr lang="en-US" sz="1750" dirty="0">
              <a:latin typeface="Arial Armenian" pitchFamily="34" charset="0"/>
            </a:endParaRPr>
          </a:p>
          <a:p>
            <a:pPr marL="68580" indent="0" fontAlgn="auto">
              <a:spcAft>
                <a:spcPts val="0"/>
              </a:spcAft>
              <a:buClrTx/>
              <a:buFont typeface="Wingdings 2" pitchFamily="18" charset="2"/>
              <a:buNone/>
              <a:defRPr/>
            </a:pPr>
            <a:r>
              <a:rPr lang="en-US" sz="1750" b="1" u="sng" dirty="0" err="1" smtClean="0">
                <a:latin typeface="Arial Armenian" pitchFamily="34" charset="0"/>
              </a:rPr>
              <a:t>Î³ÛáõÝ</a:t>
            </a:r>
            <a:r>
              <a:rPr lang="en-US" sz="1750" b="1" u="sng" dirty="0" smtClean="0">
                <a:latin typeface="Arial Armenian" pitchFamily="34" charset="0"/>
              </a:rPr>
              <a:t> </a:t>
            </a:r>
            <a:r>
              <a:rPr lang="en-US" sz="1750" b="1" u="sng" dirty="0">
                <a:latin typeface="Arial Armenian" pitchFamily="34" charset="0"/>
              </a:rPr>
              <a:t>»</a:t>
            </a:r>
            <a:r>
              <a:rPr lang="en-US" sz="1750" b="1" u="sng" dirty="0" err="1">
                <a:latin typeface="Arial Armenian" pitchFamily="34" charset="0"/>
              </a:rPr>
              <a:t>ÝÃ³Ï³éáõóí³Íù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ÙñóáõÝ³Ï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Ñ³Õáñ¹³ÏóáõÕÇÝ»ñÇ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Ñ³Ù³Ï³ñ</a:t>
            </a:r>
            <a:r>
              <a:rPr lang="en-US" sz="1750" dirty="0">
                <a:latin typeface="Arial Armenian" pitchFamily="34" charset="0"/>
              </a:rPr>
              <a:t>·</a:t>
            </a: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Ý»ñùÇÝ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ó³ÝóÇ</a:t>
            </a:r>
            <a:r>
              <a:rPr lang="en-US" sz="1750" dirty="0">
                <a:latin typeface="Arial Armenian" pitchFamily="34" charset="0"/>
              </a:rPr>
              <a:t> µ</a:t>
            </a:r>
            <a:r>
              <a:rPr lang="en-US" sz="1750" dirty="0" err="1">
                <a:latin typeface="Arial Armenian" pitchFamily="34" charset="0"/>
              </a:rPr>
              <a:t>³ñ»É³íáõÙ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>
                <a:latin typeface="Arial Armenian" pitchFamily="34" charset="0"/>
              </a:rPr>
              <a:t>ï³ñ³ÝóÇÏ</a:t>
            </a:r>
            <a:r>
              <a:rPr lang="en-US" sz="1750" dirty="0">
                <a:latin typeface="Arial Armenian" pitchFamily="34" charset="0"/>
              </a:rPr>
              <a:t> ×</a:t>
            </a:r>
            <a:r>
              <a:rPr lang="en-US" sz="1750" dirty="0" err="1">
                <a:latin typeface="Arial Armenian" pitchFamily="34" charset="0"/>
              </a:rPr>
              <a:t>³Ý³å³ñÑÇ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>
                <a:latin typeface="Arial Armenian" pitchFamily="34" charset="0"/>
              </a:rPr>
              <a:t>¹áõñë</a:t>
            </a:r>
            <a:r>
              <a:rPr lang="en-US" sz="1750" dirty="0">
                <a:latin typeface="Arial Armenian" pitchFamily="34" charset="0"/>
              </a:rPr>
              <a:t> µ»</a:t>
            </a:r>
            <a:r>
              <a:rPr lang="en-US" sz="1750" dirty="0" err="1">
                <a:latin typeface="Arial Armenian" pitchFamily="34" charset="0"/>
              </a:rPr>
              <a:t>ñáõÙ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ù³Õ³ùÇó</a:t>
            </a:r>
            <a:endParaRPr lang="en-US" sz="1750" dirty="0" smtClean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 smtClean="0">
                <a:latin typeface="Arial Armenian" pitchFamily="34" charset="0"/>
              </a:rPr>
              <a:t>պատմական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կենտրոնի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շրջանակներում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ավտոմոբիլային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երթևեկության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սահմանափակում</a:t>
            </a:r>
            <a:r>
              <a:rPr lang="en-US" sz="1750" dirty="0" smtClean="0">
                <a:latin typeface="Arial Armenian" pitchFamily="34" charset="0"/>
              </a:rPr>
              <a:t>՝ ի </a:t>
            </a:r>
            <a:r>
              <a:rPr lang="en-US" sz="1750" dirty="0" err="1" smtClean="0">
                <a:latin typeface="Arial Armenian" pitchFamily="34" charset="0"/>
              </a:rPr>
              <a:t>նպաստ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հեծանվայինի</a:t>
            </a:r>
            <a:r>
              <a:rPr lang="en-US" sz="1750" dirty="0" smtClean="0">
                <a:latin typeface="Arial Armenian" pitchFamily="34" charset="0"/>
              </a:rPr>
              <a:t>, ¿</a:t>
            </a:r>
            <a:r>
              <a:rPr lang="en-US" sz="1750" dirty="0" err="1" smtClean="0">
                <a:latin typeface="Arial Armenian" pitchFamily="34" charset="0"/>
              </a:rPr>
              <a:t>É»ÏïñáÙáµÇÉÝ»ñÇ</a:t>
            </a:r>
            <a:endParaRPr lang="en-US" sz="1750" dirty="0" smtClean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 smtClean="0">
                <a:latin typeface="Arial Armenian" pitchFamily="34" charset="0"/>
              </a:rPr>
              <a:t>հետիոտն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ցանցի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կազմակերպում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buClrTx/>
              <a:defRPr/>
            </a:pPr>
            <a:r>
              <a:rPr lang="en-US" sz="1750" dirty="0" err="1" smtClean="0">
                <a:latin typeface="Arial Armenian" pitchFamily="34" charset="0"/>
              </a:rPr>
              <a:t>ինժեներական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ենթակառուցվածքների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ó³Ýó»ñÇ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>
                <a:latin typeface="Arial Armenian" pitchFamily="34" charset="0"/>
              </a:rPr>
              <a:t>µ</a:t>
            </a:r>
            <a:r>
              <a:rPr lang="en-US" sz="1750" dirty="0" err="1">
                <a:latin typeface="Arial Armenian" pitchFamily="34" charset="0"/>
              </a:rPr>
              <a:t>³ñ»É³íáõÙ</a:t>
            </a:r>
            <a:r>
              <a:rPr lang="en-US" sz="1750" dirty="0">
                <a:latin typeface="Arial Armenian" pitchFamily="34" charset="0"/>
              </a:rPr>
              <a:t>, </a:t>
            </a:r>
            <a:r>
              <a:rPr lang="en-US" sz="1750" dirty="0" err="1" smtClean="0">
                <a:latin typeface="Arial Armenian" pitchFamily="34" charset="0"/>
              </a:rPr>
              <a:t>Ï³ï³ñ»É³·áñÍáõÙ</a:t>
            </a:r>
            <a:r>
              <a:rPr lang="en-US" sz="1750" dirty="0" smtClean="0">
                <a:latin typeface="Arial Armenian" pitchFamily="34" charset="0"/>
              </a:rPr>
              <a:t>՝ </a:t>
            </a:r>
            <a:r>
              <a:rPr lang="en-US" sz="1750" dirty="0" err="1" smtClean="0">
                <a:latin typeface="Arial Armenian" pitchFamily="34" charset="0"/>
              </a:rPr>
              <a:t>խելացի</a:t>
            </a:r>
            <a:r>
              <a:rPr lang="en-US" sz="1750" dirty="0">
                <a:latin typeface="Arial Armenian" pitchFamily="34" charset="0"/>
              </a:rPr>
              <a:t> </a:t>
            </a:r>
            <a:r>
              <a:rPr lang="en-US" sz="1750" dirty="0" smtClean="0">
                <a:latin typeface="Arial Armenian" pitchFamily="34" charset="0"/>
              </a:rPr>
              <a:t>(</a:t>
            </a:r>
            <a:r>
              <a:rPr lang="en-US" sz="1750" dirty="0" err="1" smtClean="0">
                <a:latin typeface="Arial Armenian" pitchFamily="34" charset="0"/>
              </a:rPr>
              <a:t>սենսորային</a:t>
            </a:r>
            <a:r>
              <a:rPr lang="en-US" sz="1750" dirty="0" smtClean="0">
                <a:latin typeface="Arial Armenian" pitchFamily="34" charset="0"/>
              </a:rPr>
              <a:t>)</a:t>
            </a:r>
            <a:r>
              <a:rPr lang="en-US" sz="1750" dirty="0" err="1" smtClean="0">
                <a:latin typeface="Arial Armenian" pitchFamily="34" charset="0"/>
              </a:rPr>
              <a:t>լուսավորության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համակարգի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կազմակերպում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հասարակական</a:t>
            </a:r>
            <a:r>
              <a:rPr lang="en-US" sz="1750" dirty="0" smtClean="0">
                <a:latin typeface="Arial Armenian" pitchFamily="34" charset="0"/>
              </a:rPr>
              <a:t> </a:t>
            </a:r>
            <a:r>
              <a:rPr lang="en-US" sz="1750" dirty="0" err="1" smtClean="0">
                <a:latin typeface="Arial Armenian" pitchFamily="34" charset="0"/>
              </a:rPr>
              <a:t>օբյեկտներում</a:t>
            </a:r>
            <a:endParaRPr lang="en-US" sz="1750" dirty="0">
              <a:latin typeface="Arial Armenian" pitchFamily="34" charset="0"/>
            </a:endParaRPr>
          </a:p>
          <a:p>
            <a:pPr indent="-274320" fontAlgn="auto">
              <a:spcAft>
                <a:spcPts val="0"/>
              </a:spcAft>
              <a:defRPr/>
            </a:pPr>
            <a:endParaRPr lang="en-US" sz="1750" dirty="0"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8600" y="609600"/>
          <a:ext cx="8229600" cy="2937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609600" y="3962400"/>
          <a:ext cx="8001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Rectangle 3"/>
          <p:cNvSpPr/>
          <p:nvPr/>
        </p:nvSpPr>
        <p:spPr>
          <a:xfrm>
            <a:off x="533400" y="579438"/>
            <a:ext cx="82296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Ñ³Ýñ³å»ïáõÃÛ³Ý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ù³Õ³ùÝ»ñáõÙ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¿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Ý»ñ·³ËÝ³ÛáÕáõÃÛ³Ý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ÏÇñ³éáõÃÛ³Ý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ûñÇÝ³ÏÝ»ñ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..............</a:t>
            </a:r>
          </a:p>
        </p:txBody>
      </p:sp>
      <p:pic>
        <p:nvPicPr>
          <p:cNvPr id="53252" name="Picture 2" descr="C:\Users\User\Desktop\Smart city\Goris\box-3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313" y="1779588"/>
            <a:ext cx="543877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User\Desktop\Dilijan school 2014\DSCF18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41363"/>
            <a:ext cx="8154988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1524000"/>
            <a:ext cx="86868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Ð³Ýñ³å»ïáõÃÛáõÝáõÙ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էներգաարդյունավետ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քաղաքաշինական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լուծումների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Çñ³Ï³Ý³óí³Í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ûñÇÝ³ÏÝ»ñ</a:t>
            </a:r>
            <a:r>
              <a:rPr lang="en-US" sz="2400" dirty="0" smtClean="0">
                <a:solidFill>
                  <a:schemeClr val="tx1"/>
                </a:solidFill>
                <a:latin typeface="Arial Armenian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 Armenian" pitchFamily="34" charset="0"/>
              </a:rPr>
            </a:br>
            <a:r>
              <a:rPr lang="hy-AM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Արդեն իսկ «</a:t>
            </a:r>
            <a:r>
              <a:rPr lang="hy-AM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կանաչ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էներգախնայող</a:t>
            </a:r>
            <a:r>
              <a:rPr lang="hy-AM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hy-AM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շինարարության առաջին օրինակ ՀՀ-ում կարելի է նշել Դիլիջան քաղաքում գրեթե ավարտին հասցված Միջազգային դպրոցի շենքը, որը նպատակ ունի ստանալ էկոլոգիական</a:t>
            </a:r>
            <a:r>
              <a:rPr lang="fi-FI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LEED սերտիֆիկացումը</a:t>
            </a:r>
            <a:r>
              <a:rPr lang="fi-FI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3197225"/>
            <a:ext cx="7491412" cy="3508375"/>
          </a:xfrm>
        </p:spPr>
        <p:txBody>
          <a:bodyPr rtlCol="0">
            <a:normAutofit fontScale="925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hy-A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Այն իրականացվում է համաշխարհային բարձրագույն չափանիշների ու տեխնոլոգիաների կիրառմամբ, 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իհարկե հաշվի </a:t>
            </a:r>
            <a:r>
              <a:rPr lang="hy-A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առնելով տեղական առանձնահատկությունները՝ ռելիեֆը, 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ջերմա-խոնավային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,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ջերմաստիճանային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արևային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ճառագայթման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ռեժիմը</a:t>
            </a:r>
            <a:r>
              <a:rPr lang="hy-A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տեղումների քանակը և 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այլն:</a:t>
            </a:r>
            <a:r>
              <a:rPr lang="hy-A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Շինարարության մեջ 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օգտագործվ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ել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y-AM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են </a:t>
            </a:r>
            <a:r>
              <a:rPr lang="hy-A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նորագույն նյութեր և տեխնոլոգիաներ, որոնց մեծ մասը նախկինում Հայաստանում չի կիրառվել:Կառույցի պատերի 1000մ</a:t>
            </a:r>
            <a:r>
              <a:rPr lang="hy-AM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hy-A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նախատեսված է կանաչապատել: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96213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î³ñ³Í³Ï³Ý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åÉ³Ý³íáñÙ³Ý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Ù³Ï³ñ¹³ÏÝ»ñÁ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.</a:t>
            </a:r>
            <a:b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</a:b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534400" cy="3508375"/>
          </a:xfrm>
        </p:spPr>
        <p:txBody>
          <a:bodyPr rtlCol="0">
            <a:noAutofit/>
          </a:bodyPr>
          <a:lstStyle/>
          <a:p>
            <a:pPr indent="-274320" fontAlgn="auto">
              <a:lnSpc>
                <a:spcPct val="150000"/>
              </a:lnSpc>
              <a:spcAft>
                <a:spcPts val="0"/>
              </a:spcAft>
              <a:buClrTx/>
              <a:defRPr/>
            </a:pP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·</a:t>
            </a:r>
            <a:r>
              <a:rPr lang="en-US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Éáµ³É-Ñ³Û»ó³Ï³ñ·³ÛÇÝ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Ù³Ï³ñ¹³Ï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, </a:t>
            </a:r>
            <a:r>
              <a:rPr lang="en-US" dirty="0" err="1">
                <a:latin typeface="Arial Armenian" pitchFamily="34" charset="0"/>
              </a:rPr>
              <a:t>áñÁ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Ï³ÝËáñáßáõÙ</a:t>
            </a:r>
            <a:r>
              <a:rPr lang="en-US" dirty="0">
                <a:latin typeface="Arial Armenian" pitchFamily="34" charset="0"/>
              </a:rPr>
              <a:t> ¿ </a:t>
            </a:r>
            <a:r>
              <a:rPr lang="en-US" dirty="0" err="1">
                <a:latin typeface="Arial Armenian" pitchFamily="34" charset="0"/>
              </a:rPr>
              <a:t>ËÝ¹ñ³Ñ³ñáõÛó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Ù³ë»ñÁ</a:t>
            </a:r>
            <a:r>
              <a:rPr lang="en-US" dirty="0">
                <a:latin typeface="Arial Armenian" pitchFamily="34" charset="0"/>
              </a:rPr>
              <a:t> ¨ </a:t>
            </a:r>
            <a:r>
              <a:rPr lang="en-US" dirty="0" err="1">
                <a:latin typeface="Arial Armenian" pitchFamily="34" charset="0"/>
              </a:rPr>
              <a:t>Ýå³ï³Ï³ÛÇÝ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 smtClean="0">
                <a:latin typeface="Arial Armenian" pitchFamily="34" charset="0"/>
              </a:rPr>
              <a:t>áõÕ»ÝÇß»ñÁ</a:t>
            </a:r>
            <a:endParaRPr lang="en-US" dirty="0" smtClean="0">
              <a:latin typeface="Arial Armenian" pitchFamily="34" charset="0"/>
            </a:endParaRPr>
          </a:p>
          <a:p>
            <a:pPr indent="-274320" fontAlgn="auto">
              <a:lnSpc>
                <a:spcPct val="150000"/>
              </a:lnSpc>
              <a:spcAft>
                <a:spcPts val="0"/>
              </a:spcAft>
              <a:buClrTx/>
              <a:defRPr/>
            </a:pPr>
            <a:endParaRPr lang="en-US" sz="1800" dirty="0">
              <a:latin typeface="Arial Armenian" pitchFamily="34" charset="0"/>
            </a:endParaRPr>
          </a:p>
          <a:p>
            <a:pPr indent="-274320" fontAlgn="auto">
              <a:lnSpc>
                <a:spcPct val="150000"/>
              </a:lnSpc>
              <a:spcAft>
                <a:spcPts val="0"/>
              </a:spcAft>
              <a:buClrTx/>
              <a:defRPr/>
            </a:pPr>
            <a:r>
              <a:rPr lang="en-US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³½·³ÛÇÝ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Ù³Ï³ñ¹³Ï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-</a:t>
            </a:r>
            <a:r>
              <a:rPr lang="en-US" dirty="0">
                <a:latin typeface="Arial Armenian" pitchFamily="34" charset="0"/>
              </a:rPr>
              <a:t>·</a:t>
            </a:r>
            <a:r>
              <a:rPr lang="en-US" dirty="0" err="1">
                <a:latin typeface="Arial Armenian" pitchFamily="34" charset="0"/>
              </a:rPr>
              <a:t>áñÍáÕáõÃÛáõÝÝ»ñÇ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Ñ³Ù³Ï³ñ·Ù³Ý</a:t>
            </a:r>
            <a:r>
              <a:rPr lang="en-US" dirty="0">
                <a:latin typeface="Arial Armenian" pitchFamily="34" charset="0"/>
              </a:rPr>
              <a:t> ¨ </a:t>
            </a:r>
            <a:r>
              <a:rPr lang="en-US" dirty="0" err="1">
                <a:latin typeface="Arial Armenian" pitchFamily="34" charset="0"/>
              </a:rPr>
              <a:t>Çñ³·áñÍÙ³Ý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ËÝ¹ñáõÙ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ÉÇ³½áñ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Ù³ÙÝÇ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ÏáÕÙÇó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Ùß³Ïí³Í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ù³Õ³ù³ßÇÝáõÃÛ³Ý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é³½Ù³í³ñáõÃÛáõÝ</a:t>
            </a:r>
            <a:r>
              <a:rPr lang="en-US" dirty="0">
                <a:latin typeface="Arial Armenian" pitchFamily="34" charset="0"/>
              </a:rPr>
              <a:t>, </a:t>
            </a:r>
            <a:r>
              <a:rPr lang="en-US" dirty="0" err="1">
                <a:latin typeface="Arial Armenian" pitchFamily="34" charset="0"/>
              </a:rPr>
              <a:t>áñï»Õ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Ý»ñ³éí³Í</a:t>
            </a:r>
            <a:r>
              <a:rPr lang="en-US" dirty="0">
                <a:latin typeface="Arial Armenian" pitchFamily="34" charset="0"/>
              </a:rPr>
              <a:t> »Ý </a:t>
            </a:r>
            <a:r>
              <a:rPr lang="en-US" dirty="0" err="1">
                <a:latin typeface="Arial Armenian" pitchFamily="34" charset="0"/>
              </a:rPr>
              <a:t>é³½Ù³í³ñ³Ï³Ý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áõÕ»ÝÇß»ñÇ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ëÏ½µáõÝùÝ»ñÇ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Ñ³Ù³Ï³ñ·Á</a:t>
            </a:r>
            <a:r>
              <a:rPr lang="en-US" dirty="0">
                <a:latin typeface="Arial Armenian" pitchFamily="34" charset="0"/>
              </a:rPr>
              <a:t>ª </a:t>
            </a:r>
            <a:r>
              <a:rPr lang="en-US" dirty="0" err="1">
                <a:latin typeface="Arial Armenian" pitchFamily="34" charset="0"/>
              </a:rPr>
              <a:t>Ñ³ßíÇ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³éÝ»Éáí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>
                <a:latin typeface="Arial Armenian" pitchFamily="34" charset="0"/>
              </a:rPr>
              <a:t>³½·³ÛÇÝ</a:t>
            </a:r>
            <a:r>
              <a:rPr lang="en-US" dirty="0">
                <a:latin typeface="Arial Armenian" pitchFamily="34" charset="0"/>
              </a:rPr>
              <a:t> </a:t>
            </a:r>
            <a:r>
              <a:rPr lang="en-US" dirty="0" err="1" smtClean="0">
                <a:latin typeface="Arial Armenian" pitchFamily="34" charset="0"/>
              </a:rPr>
              <a:t>³é³ÝÓÝ³Ñ³ïÏáõÃÛáõÝÝ»ñÁ</a:t>
            </a:r>
            <a:endParaRPr lang="en-US" dirty="0"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5299" name="Picture 2" descr="C:\Users\User\Desktop\Dilijan school 2014\DSCF18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2"/>
          <a:srcRect l="10645" t="10318" r="10992" b="10455"/>
          <a:stretch>
            <a:fillRect/>
          </a:stretch>
        </p:blipFill>
        <p:spPr bwMode="auto">
          <a:xfrm>
            <a:off x="381000" y="1744663"/>
            <a:ext cx="8450263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38200" y="533400"/>
            <a:ext cx="77724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¾Ý»ñ·³³ñ¹ÛáõÝ³í»ï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ëáóÇ³É³Ï³Ý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ß»Ýù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¶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áñÇëáõÙ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6963" y="76200"/>
            <a:ext cx="7026275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ä³ï»ñÁ</a:t>
            </a:r>
            <a:r>
              <a:rPr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, </a:t>
            </a:r>
            <a:r>
              <a:rPr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ï³ÝÇùÁ</a:t>
            </a:r>
            <a:r>
              <a:rPr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, </a:t>
            </a:r>
            <a:r>
              <a:rPr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Ñ³ï³ÏÁ</a:t>
            </a:r>
            <a:r>
              <a:rPr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ç»ñÙ³Ù»Ïáõë³óí»É</a:t>
            </a:r>
            <a:r>
              <a:rPr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»Ý </a:t>
            </a:r>
            <a:r>
              <a:rPr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Ñ³ïáõÏ</a:t>
            </a:r>
            <a:r>
              <a:rPr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Ù»ÏáõëÇã</a:t>
            </a:r>
            <a:r>
              <a:rPr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ÝÛáõÃ»ñáí</a:t>
            </a:r>
            <a:endParaRPr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pic>
        <p:nvPicPr>
          <p:cNvPr id="57347" name="Picture 1"/>
          <p:cNvPicPr>
            <a:picLocks noChangeAspect="1" noChangeArrowheads="1"/>
          </p:cNvPicPr>
          <p:nvPr/>
        </p:nvPicPr>
        <p:blipFill>
          <a:blip r:embed="rId2"/>
          <a:srcRect l="11826" t="11023" r="12103" b="10576"/>
          <a:stretch>
            <a:fillRect/>
          </a:stretch>
        </p:blipFill>
        <p:spPr bwMode="auto">
          <a:xfrm>
            <a:off x="381000" y="1447800"/>
            <a:ext cx="8458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Æ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ëÏ½µ³Ý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» 50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ëÙ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Ë³Ùù³ñ³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µ»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ïáÝÇó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Ý³Ë³ï»ëí³Í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å³ï»ñÁ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í»ñáÝßÛ³É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Ù»ÏáõëÇã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ÝÛáõÃÇ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ÏÇñ³éÙ³Ù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µ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Ýí³½»óí»É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¿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ÙÇã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¨ 30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ëÙ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Ñ³ëïáõÃÛ³Ý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»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ñÏ³Ã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µ»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ïáÝ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»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å³ï»ñÇ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ª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å³ï»Éáí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ç»ñÙ³Ù»ÏáõëÇã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ß»ñï»ñáí</a:t>
            </a:r>
            <a:endParaRPr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2"/>
          <a:srcRect l="10643" t="10185" r="11934" b="4309"/>
          <a:stretch>
            <a:fillRect/>
          </a:stretch>
        </p:blipFill>
        <p:spPr bwMode="auto">
          <a:xfrm>
            <a:off x="304800" y="1676400"/>
            <a:ext cx="8153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Ø»ÏáõëÇã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ß»ñï»ñÇ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ï»Õ³¹ñáõÙ</a:t>
            </a:r>
            <a:endParaRPr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pic>
        <p:nvPicPr>
          <p:cNvPr id="59395" name="Picture 1"/>
          <p:cNvPicPr>
            <a:picLocks noChangeAspect="1" noChangeArrowheads="1"/>
          </p:cNvPicPr>
          <p:nvPr/>
        </p:nvPicPr>
        <p:blipFill>
          <a:blip r:embed="rId2"/>
          <a:srcRect l="9747" t="11115" r="11476" b="4778"/>
          <a:stretch>
            <a:fillRect/>
          </a:stretch>
        </p:blipFill>
        <p:spPr bwMode="auto">
          <a:xfrm>
            <a:off x="304800" y="1216025"/>
            <a:ext cx="850265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81000"/>
            <a:ext cx="8229600" cy="12192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¾Ý»ñ·³ËÝ³ÛáÕ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å³ïáõÑ³ÝÝ»ñÇ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ï»Õ³¹ñáõÙ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ª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Ñ³ïáõÏ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ë³ñù³íáñÙ³Ù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µ,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áñÁ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ÑÝ³ñ³íáñáõÃÛáõÝ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¿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ÁÝÓ»éáõÙ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û¹³÷áËáõÃÛ³Ý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ª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³é³Ýó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ÙÇç³ÝóÇÏ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ù³ÙÇÝ»ñÇ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³é³ç³óÙ³Ý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¨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ÙÇç³ïÝ»ñÇ</a:t>
            </a:r>
            <a:r>
              <a:rPr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Ý»ñËáõÅÙ³Ý</a:t>
            </a:r>
            <a:endParaRPr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 l="10938" t="11667" r="12656" b="4443"/>
          <a:stretch>
            <a:fillRect/>
          </a:stretch>
        </p:blipFill>
        <p:spPr bwMode="auto">
          <a:xfrm>
            <a:off x="304800" y="1681163"/>
            <a:ext cx="8382000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Rectangle 3"/>
          <p:cNvSpPr/>
          <p:nvPr/>
        </p:nvSpPr>
        <p:spPr>
          <a:xfrm>
            <a:off x="609600" y="1143000"/>
            <a:ext cx="78486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Ý³Ë³ï»ëí³Í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Ñ³Û»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ó³Ï³ñ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·»ñ,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Ý³Ë³·Í»ñ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áõë³ÝáÕ³Ï³Ý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³é³ç³ñÏÝ»ñ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..................</a:t>
            </a:r>
          </a:p>
        </p:txBody>
      </p:sp>
      <p:pic>
        <p:nvPicPr>
          <p:cNvPr id="5" name="Picture 1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590800"/>
            <a:ext cx="495776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2"/>
          <a:srcRect l="31105" t="22530" r="24268" b="21599"/>
          <a:stretch>
            <a:fillRect/>
          </a:stretch>
        </p:blipFill>
        <p:spPr bwMode="auto">
          <a:xfrm>
            <a:off x="152400" y="779463"/>
            <a:ext cx="84582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9600" y="152400"/>
            <a:ext cx="77724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¶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ÛáõÙñÇ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ù³Õ³ùáõÙ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Ï³Ý³ã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×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³ñï³ñ³å»ïáõÃÛ³Ý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ëÏ½µáõÝùÝ»ñÇ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ÏÇñ³éÙ³Ù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µ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Ý³Ë³ï»ëíáõÙ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¿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ï»ËÝáå³ñÏÇ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Çñ³Ï³Ý³óáõÙ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3491" name="Picture 1"/>
          <p:cNvPicPr>
            <a:picLocks noChangeAspect="1" noChangeArrowheads="1"/>
          </p:cNvPicPr>
          <p:nvPr/>
        </p:nvPicPr>
        <p:blipFill>
          <a:blip r:embed="rId2"/>
          <a:srcRect l="31442" t="23129" r="24606" b="21599"/>
          <a:stretch>
            <a:fillRect/>
          </a:stretch>
        </p:blipFill>
        <p:spPr bwMode="auto">
          <a:xfrm>
            <a:off x="304800" y="533400"/>
            <a:ext cx="8534400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9600" y="152400"/>
            <a:ext cx="77724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Համալիրում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օգտագործվող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էներգիայի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մի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մասը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ծածկվում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է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արևային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մարտկողների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միջոցով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pSp>
        <p:nvGrpSpPr>
          <p:cNvPr id="64514" name="Group 4"/>
          <p:cNvGrpSpPr>
            <a:grpSpLocks/>
          </p:cNvGrpSpPr>
          <p:nvPr/>
        </p:nvGrpSpPr>
        <p:grpSpPr bwMode="auto">
          <a:xfrm>
            <a:off x="190500" y="1981200"/>
            <a:ext cx="8267700" cy="4581525"/>
            <a:chOff x="190149" y="3384550"/>
            <a:chExt cx="4969849" cy="3178175"/>
          </a:xfrm>
        </p:grpSpPr>
        <p:pic>
          <p:nvPicPr>
            <p:cNvPr id="64516" name="Picture 3" descr="DSC_096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149" y="3384550"/>
              <a:ext cx="2608993" cy="1538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7" name="Picture 6" descr="DSC_09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0149" y="5024525"/>
              <a:ext cx="2608993" cy="15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7" descr="DSC_096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7999" y="3384551"/>
              <a:ext cx="2111999" cy="316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3" y="381000"/>
            <a:ext cx="87630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Ö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արտարապետության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 և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Þ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ինարարության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Ð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այաստանի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²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զգային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Ð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ամալսարանի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¨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ýñ³ÝëÇ³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յի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Սենտ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Էտիենի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ճարտարապետական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բարձրագույն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դպրոցի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áõë³ÝáÕÝ»ñÇ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Ñ³Ù³ï»Õ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³ßË³ï³Ýù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ª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848600" cy="11430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Գ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Éáµ³É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մակարդակի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·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³Õ³÷³ñ³ËáëáõÃÛ³Ý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Çñ³Ï³Ý³óÙ³Ý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Ùá¹»É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</a:b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85800" y="1905000"/>
          <a:ext cx="7948108" cy="4381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AF4CE4-8570-4A8E-BA13-4A1D533C02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4AF4CE4-8570-4A8E-BA13-4A1D533C02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4B08EF-0208-4E89-A0A0-E314A305E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AE4B08EF-0208-4E89-A0A0-E314A305E8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89D99C-BAC4-4065-9E98-08D41D739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B089D99C-BAC4-4065-9E98-08D41D739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4200E8-1B56-4126-A39E-4FF65D6A0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DB4200E8-1B56-4126-A39E-4FF65D6A09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3DF25D-1528-466B-843A-167E0F71B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923DF25D-1528-466B-843A-167E0F71B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lvl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/>
          <a:srcRect l="18810" t="8041" r="15160" b="4762"/>
          <a:stretch>
            <a:fillRect/>
          </a:stretch>
        </p:blipFill>
        <p:spPr bwMode="auto">
          <a:xfrm>
            <a:off x="-36513" y="11113"/>
            <a:ext cx="9218613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38" y="228600"/>
            <a:ext cx="87630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º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ñ¨³ÝÇ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²ç³÷ÝÛ³Ï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Ñ³Ù³ÛÝùÇ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áñáß³ÏÇ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Ñ³ïí³ÍÇ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որտեղ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առկա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է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վթարային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շենքերի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որոշակի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քանակ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)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³ñ¹Ç³Ï³Ý³óáõÙ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ª ¿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Ý»ñ·³³ñ¹ÛáõÝ³í»ï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ß³åÇÏÝ»ñÇ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ß»Ýù»ñÇ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ë»ÛëÙÇÏ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³Ýíï³Ý·áõÃÛ³Ý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µ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³ñÓñ³óÙ³Ý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Ñ³ï³Ï³·Í³ÛÇÝ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Ï³éáõóí³ÍùÇ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Ï³ï³ñ»É³·áñÍÙ³Ýï³ñ³ÍùÝ»ñÇ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Ï³Ý³ã³å³ïÙ³Ý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ÙÇçáóáí</a:t>
            </a:r>
            <a:endParaRPr lang="en-US" sz="20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3" name="Picture 1"/>
          <p:cNvPicPr>
            <a:picLocks noChangeAspect="1" noChangeArrowheads="1"/>
          </p:cNvPicPr>
          <p:nvPr/>
        </p:nvPicPr>
        <p:blipFill>
          <a:blip r:embed="rId2"/>
          <a:srcRect l="17857" t="13948" r="23457" b="11433"/>
          <a:stretch>
            <a:fillRect/>
          </a:stretch>
        </p:blipFill>
        <p:spPr bwMode="auto">
          <a:xfrm>
            <a:off x="0" y="-25400"/>
            <a:ext cx="918845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7587" name="Picture 1"/>
          <p:cNvPicPr>
            <a:picLocks noChangeAspect="1" noChangeArrowheads="1"/>
          </p:cNvPicPr>
          <p:nvPr/>
        </p:nvPicPr>
        <p:blipFill>
          <a:blip r:embed="rId2"/>
          <a:srcRect l="13058" t="14687" r="28329" b="11971"/>
          <a:stretch>
            <a:fillRect/>
          </a:stretch>
        </p:blipFill>
        <p:spPr bwMode="auto">
          <a:xfrm>
            <a:off x="0" y="0"/>
            <a:ext cx="9194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8611" name="Picture 2" descr="D:\PROJECTS\kapan\photos\20.04.2014\DSC028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38400" y="4927600"/>
            <a:ext cx="67056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ßÝáñÑ³Ï³ÉáõÃÛáõÝ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áõß³¹ñáõÃÛ³Ý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Ñ³Ù³ñ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Ü,ä»ïñáëÛ³Ý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nunepet@yahoo,com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Rectangle 3"/>
          <p:cNvSpPr/>
          <p:nvPr/>
        </p:nvSpPr>
        <p:spPr>
          <a:xfrm>
            <a:off x="457200" y="76200"/>
            <a:ext cx="81534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Ա½·³ÛÇÝ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Ù³Ï³ñ¹³ÏÇ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·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³Õ³÷³ñ³ËáëáõÃÛ³Ý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Çñ³Ï³Ý³óÙ³Ý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  <a:cs typeface="+mn-cs"/>
              </a:rPr>
              <a:t>ÙÇçáó³éáõÙÝ»ñ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52400" y="1219200"/>
            <a:ext cx="87630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latin typeface="Arial Armenian" pitchFamily="34" charset="0"/>
              </a:rPr>
              <a:t>	î³ñ³Í³Ï³Ý åÉ³Ý³íáñÙ³Ý ÷³ëï³ÃÕÃ»ñÇ Ùß³ÏÙ³Ý ÏáÝÏñ»ï Ýå³ï³ÏÝ ¿ ï³ñ³ÍùÝ»ñÇ Ýß³Ý³ÏáõÃÛ³Ý ë³ÑÙ³ÝáõÙÁ, ÇÝÅ»Ý»ñ³Ï³Ý, ïñ³Ýëåáñï³ÛÇÝ, ëáóÇ³É³Ï³Ý »ÝÃ³Ï³éáõóí³ÍùÝ»ñÇ ½³ñ·³óáõÙÁª µÝ³ÏãáõÃÛ³Ý ß³Ñ»ñÇó »ÉÝ»Éáí և ³é³çÝáñ¹í»Éáí ëáóÇ³É³Ï³Ý, ïÝï»ë³Ï³Ý, µÝ³Ñå³Ý³Ï³Ý ¨ ³ÛÉ ·áñÍáÝÝ»ñÇ ³ÙµáÕçáõÃÛáõÝÇó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>
                <a:latin typeface="Arial Armenian" pitchFamily="34" charset="0"/>
              </a:rPr>
              <a:t>  ³å³Ñáí»Éáí ï³ñ³ÍùÝ»ñÇ Ï³ÛáõÝ ½³ñ·³óáõÙÁ£ 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Arial Armenian" pitchFamily="34" charset="0"/>
              </a:rPr>
              <a:t>ԱÛ¹ ÷³ëï³ÃÕÃ»ñáõÙ ¿ ³ñï³Ñ³ÛïíáõÙ ï³ñ³ÍùÇ í»ñÉáõÍáõÃÛáõÝÁ, Ù³ïÝ³ÝßíáõÙ »Ý ËÝ¹ÇñÝ»ñÁ ¨ Ñ³Ù³ÉÇñ ½³ñ·³óÙ³Ý áõÕÕáõÃÛáõÝÝ»ñÁ, ÑÇÙ³ÝíáñíáõÙ »Ý ½³ñ·³óÙ³Ý ï³ñµ»ñ³ÏÝ»ñÁ, Ù³Ýñ³Ù³ëÝ»óíáõÙ ¿ ÙÇçáó³éáõÙÝ»ñÇ í»ñ³µ»ñÛ³É ¹ñáõÛÃÝ»ñÁ, ë³ÑÙ³ÝíáõÙ »Ý Çñ³Ï³Ý³óÙ³Ý ÷áõÉ»ñÁ, ³Ùñ³·ñíáõÙ »Ý µÝ³Ï³Ý ¨ ï»ËÝ³ÍÇÝ µÝáõÛÃÇ ³ñï³Ï³ñ· Çñ³íÇ×³ÏÝ»ñÇ Í³·Ù³Ý íï³Ý·Ç ÑÇÙÝ³Ï³Ý ·áñÍáÝÝ»ñÇ ó³ÝÏÁ</a:t>
            </a:r>
            <a:r>
              <a:rPr lang="en-US" sz="1600">
                <a:latin typeface="Sylfaen" pitchFamily="18" charset="0"/>
              </a:rPr>
              <a:t>¸ տրվում ի հայտ բերված խնդիրների լուծման ուղիները</a:t>
            </a:r>
            <a:r>
              <a:rPr lang="en-US" sz="1600">
                <a:latin typeface="Arial Armenian" pitchFamily="34" charset="0"/>
              </a:rPr>
              <a:t>£</a:t>
            </a:r>
            <a:endParaRPr lang="ru-RU" sz="1600">
              <a:latin typeface="Arial Armenian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>
                <a:latin typeface="Arial Armenian" pitchFamily="34" charset="0"/>
              </a:rPr>
              <a:t>Ð³çáñ¹ ÷áõÉÁ ï³ñ³ÍùÝ»ñÇ ù³Õ³ù³ßÇÝ³Ï³Ý </a:t>
            </a:r>
            <a:r>
              <a:rPr lang="ru-RU" sz="1600">
                <a:latin typeface="Arial Armenian" pitchFamily="34" charset="0"/>
              </a:rPr>
              <a:t>·áñÍ³é³Ï³Ý ¨ Ù³Ýñ³Ù³ëÝ </a:t>
            </a:r>
            <a:r>
              <a:rPr lang="en-US" sz="1600">
                <a:latin typeface="Arial Armenian" pitchFamily="34" charset="0"/>
              </a:rPr>
              <a:t>·áï¨áñáõÙÝ ¿, áñÁ Ý³Ëáñ¹ ÷áõÉÇ ù³Õ³ù³ßÇÝ³Ï³Ý ÷³ëï³ÃÕÃ»ñÇ ¹ñáõÛÃÝ»ñÇ íñ³ ÑÇÙÝí»Éáí</a:t>
            </a:r>
            <a:r>
              <a:rPr lang="ru-RU" sz="1600">
                <a:latin typeface="Arial Armenian" pitchFamily="34" charset="0"/>
              </a:rPr>
              <a:t> </a:t>
            </a:r>
            <a:r>
              <a:rPr lang="en-US" sz="1600">
                <a:latin typeface="Arial Armenian" pitchFamily="34" charset="0"/>
              </a:rPr>
              <a:t>ë³ÑÙ³ÝáõÙ ¿ ·áñÍ³é³Ï³Ý ·áïÇÝ»ñÁ ¨ ¹ñ³Ýó û·ï³·áñÍÙ³Ý Ï³ÝáÝ³Ï³ñ·»ñÁª  ÑáÕû·ï³·áñÍÙ³Ý ¨ Ï³éáõó³å³ïÙ³Ý Ï³ÝáÝÝ»ñÇ ÙÇçáóáí</a:t>
            </a:r>
          </a:p>
          <a:p>
            <a:pPr>
              <a:lnSpc>
                <a:spcPct val="150000"/>
              </a:lnSpc>
            </a:pPr>
            <a:endParaRPr lang="en-US" sz="1600">
              <a:latin typeface="Arial Armeni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3058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³ñ³Í³Ï³Ý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åÉ³Ý³íáñÙ³Ý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Ù³Ï³ñ¹³ÏÝ»ñÇ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նախանշումների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իրականացման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գործիքների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՝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քաղաքաշինական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նախագծման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ÑÇ»ñ³ñËÇ³Ï³Ý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Ï³éáõóí³Íù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Armenian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905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7AB952-D6F7-4F47-B47B-65D2A9CE8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C07AB952-D6F7-4F47-B47B-65D2A9CE8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D14378-5700-49C6-8B5D-3D1369015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CCD14378-5700-49C6-8B5D-3D1369015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F8AEAE-8C25-4BDF-9590-B8FA43EF6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7">
                                            <p:graphicEl>
                                              <a:dgm id="{C1F8AEAE-8C25-4BDF-9590-B8FA43EF6A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CC47FD-693F-4D13-9064-C9B429164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66CC47FD-693F-4D13-9064-C9B429164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Graphic spid="7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5" descr="Yracvats-Mode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050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A R X I V\Vayots Dzor\GIRQ I+II (gtsagrakan mas) JPG\+06 himnakan gtsagir-Model.jpg"/>
          <p:cNvPicPr>
            <a:picLocks noChangeAspect="1" noChangeArrowheads="1"/>
          </p:cNvPicPr>
          <p:nvPr/>
        </p:nvPicPr>
        <p:blipFill>
          <a:blip r:embed="rId3"/>
          <a:srcRect t="13908" b="13954"/>
          <a:stretch>
            <a:fillRect/>
          </a:stretch>
        </p:blipFill>
        <p:spPr bwMode="auto">
          <a:xfrm>
            <a:off x="781050" y="1905000"/>
            <a:ext cx="64579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12 e\Vardenis +myusner@\Goris\Gtsagrer\04. Goris- funktional-Model.jpg"/>
          <p:cNvPicPr>
            <a:picLocks noChangeAspect="1" noChangeArrowheads="1"/>
          </p:cNvPicPr>
          <p:nvPr/>
        </p:nvPicPr>
        <p:blipFill>
          <a:blip r:embed="rId4"/>
          <a:srcRect t="-2" r="6364" b="1064"/>
          <a:stretch>
            <a:fillRect/>
          </a:stretch>
        </p:blipFill>
        <p:spPr bwMode="auto">
          <a:xfrm>
            <a:off x="3336925" y="1981200"/>
            <a:ext cx="37861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PROJECTS\VANADZOR\JPG\+17 GOT taron-Model.jpg"/>
          <p:cNvPicPr>
            <a:picLocks noChangeAspect="1" noChangeArrowheads="1"/>
          </p:cNvPicPr>
          <p:nvPr/>
        </p:nvPicPr>
        <p:blipFill>
          <a:blip r:embed="rId5"/>
          <a:srcRect l="1733" t="24467" r="1601" b="23666"/>
          <a:stretch>
            <a:fillRect/>
          </a:stretch>
        </p:blipFill>
        <p:spPr bwMode="auto">
          <a:xfrm>
            <a:off x="2057400" y="2209800"/>
            <a:ext cx="709612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609600"/>
            <a:ext cx="8993188" cy="762000"/>
          </a:xfrm>
          <a:prstGeom prst="rect">
            <a:avLst/>
          </a:prstGeom>
        </p:spPr>
        <p:txBody>
          <a:bodyPr anchor="b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î³ñ³Í³Ï³Ý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åÉ³Ý³íáñÙ³Ý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Ù³Ï³ñ¹³ÏÝ»ñ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Ç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>áõñí³·Í»ñ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Armenian" pitchFamily="34" charset="0"/>
              </a:rPr>
            </a:b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6740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ՀԱՅԱՍՏԱՆԻ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ՀԱՆՐԱՊԵՏՈՒԹՅԱՆ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ՔԱՂԱՔԱՅԻՆ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ՀԱՄԱՅՆՔՆԵՐԻ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(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ԲՆԱԿԱՎԱՅՐԵՐԻ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 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ԳԼԽԱՎՈՐ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ՀԱՏԱԿԱԳԾԵՐԻ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ՆԱԽԱԳԾԵՐԻ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ՄՇԱԿՄԱՆ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ՀԱՄԱՐ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ԱՆՀՐԱԺԵՇՏ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ԵԼԱԿԵՏԱՅԻՆ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ՏՎՅԱԼՆԵՐԻ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ՑԱՆԿԸ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Հայաստանի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Հանրապետության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քաղաքային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համայնքների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գլխավոր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հատակագծերի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ելակետային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նյութերի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ցանկը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ներառում</a:t>
            </a:r>
            <a:r>
              <a:rPr lang="ru-RU" dirty="0">
                <a:latin typeface="+mn-lt"/>
                <a:cs typeface="+mn-cs"/>
              </a:rPr>
              <a:t> է`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1</a:t>
            </a:r>
            <a:r>
              <a:rPr lang="ru-RU" dirty="0">
                <a:solidFill>
                  <a:srgbClr val="00B0F0"/>
                </a:solidFill>
                <a:latin typeface="+mn-lt"/>
                <a:cs typeface="+mn-cs"/>
              </a:rPr>
              <a:t>)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սահմանված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կարգով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հաստատված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սեյսմիկ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շրջանացման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և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միկրոշրջանացման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քարտեզները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ինժեներաերկրաբանական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շրջանացման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(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պայմանների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քարտեզ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ինչպես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նաև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երկրաբանական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պայմանների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վերաբերյալ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այլ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տեղեկատվություն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(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այդ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թվում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` «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Հանրապետական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երկրաբանական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ֆոնդ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 </a:t>
            </a:r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ՊՈԱԿ-ից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).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3</a:t>
            </a:r>
            <a:r>
              <a:rPr lang="ru-RU" dirty="0">
                <a:latin typeface="+mn-lt"/>
                <a:cs typeface="+mn-cs"/>
              </a:rPr>
              <a:t>)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նախկինում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հաստատված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քաղաքաշինական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ծրագրային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հողաշինական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փաստաթղթերի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վերաբերյալ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4</a:t>
            </a:r>
            <a:r>
              <a:rPr lang="ru-RU" dirty="0">
                <a:latin typeface="+mn-lt"/>
                <a:cs typeface="+mn-cs"/>
              </a:rPr>
              <a:t>)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բնության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պատմության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մշակույթի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հուշարձանների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դրանց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պահպանական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գոտիների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նախագծերի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ու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զբաղեցրած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տարածքների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վերաբերյալ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5</a:t>
            </a:r>
            <a:r>
              <a:rPr lang="ru-RU" dirty="0">
                <a:latin typeface="+mn-lt"/>
                <a:cs typeface="+mn-cs"/>
              </a:rPr>
              <a:t>)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շրջակա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միջավայրի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վիճակի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բնության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հատուկ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պահպանվող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տարածքների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դրանց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պահպանական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գոտիների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վերաբերյալ</a:t>
            </a:r>
            <a:r>
              <a:rPr lang="ru-RU" dirty="0">
                <a:latin typeface="+mn-lt"/>
                <a:cs typeface="+mn-cs"/>
              </a:rPr>
              <a:t> (</a:t>
            </a:r>
            <a:r>
              <a:rPr lang="ru-RU" dirty="0" err="1">
                <a:latin typeface="+mn-lt"/>
                <a:cs typeface="+mn-cs"/>
              </a:rPr>
              <a:t>առկայության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դեպքում</a:t>
            </a:r>
            <a:r>
              <a:rPr lang="ru-RU" dirty="0">
                <a:latin typeface="+mn-lt"/>
                <a:cs typeface="+mn-cs"/>
              </a:rPr>
              <a:t>).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6</a:t>
            </a:r>
            <a:r>
              <a:rPr lang="ru-RU" dirty="0">
                <a:latin typeface="+mn-lt"/>
                <a:cs typeface="+mn-cs"/>
              </a:rPr>
              <a:t>)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հանրային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օգտագործման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 err="1">
                <a:latin typeface="+mn-lt"/>
                <a:cs typeface="+mn-cs"/>
              </a:rPr>
              <a:t>կանաչ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գոտիների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լանդշաֆտների</a:t>
            </a:r>
            <a:r>
              <a:rPr lang="ru-RU" dirty="0">
                <a:latin typeface="+mn-lt"/>
                <a:cs typeface="+mn-cs"/>
              </a:rPr>
              <a:t> և </a:t>
            </a:r>
            <a:r>
              <a:rPr lang="ru-RU" dirty="0" err="1">
                <a:latin typeface="+mn-lt"/>
                <a:cs typeface="+mn-cs"/>
              </a:rPr>
              <a:t>ռեկրեացիոն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տարածքների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վերաբերյալ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7</a:t>
            </a:r>
            <a:r>
              <a:rPr lang="ru-RU" dirty="0">
                <a:latin typeface="+mn-lt"/>
                <a:cs typeface="+mn-cs"/>
              </a:rPr>
              <a:t>) </a:t>
            </a:r>
            <a:r>
              <a:rPr lang="ru-RU" dirty="0" err="1">
                <a:latin typeface="+mn-lt"/>
                <a:cs typeface="+mn-cs"/>
              </a:rPr>
              <a:t>տվյալներ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տարածքում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առկա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գծային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օբյեկտների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վերաբերյալ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8</a:t>
            </a:r>
            <a:r>
              <a:rPr lang="ru-RU" dirty="0">
                <a:latin typeface="+mn-lt"/>
                <a:cs typeface="+mn-cs"/>
              </a:rPr>
              <a:t>) </a:t>
            </a:r>
            <a:r>
              <a:rPr lang="ru-RU" dirty="0" err="1">
                <a:latin typeface="+mn-lt"/>
                <a:cs typeface="+mn-cs"/>
              </a:rPr>
              <a:t>տարածքի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տեղագրական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հանույթները</a:t>
            </a:r>
            <a:r>
              <a:rPr lang="ru-RU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2109</TotalTime>
  <Words>2481</Words>
  <Application>Microsoft Office PowerPoint</Application>
  <PresentationFormat>On-screen Show (4:3)</PresentationFormat>
  <Paragraphs>663</Paragraphs>
  <Slides>53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Design Template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7" baseType="lpstr">
      <vt:lpstr>Century Gothic</vt:lpstr>
      <vt:lpstr>Arial</vt:lpstr>
      <vt:lpstr>Wingdings 2</vt:lpstr>
      <vt:lpstr>Calibri</vt:lpstr>
      <vt:lpstr>Cambria</vt:lpstr>
      <vt:lpstr>Times New Roman</vt:lpstr>
      <vt:lpstr>Sylfaen</vt:lpstr>
      <vt:lpstr>Verdana</vt:lpstr>
      <vt:lpstr>Arial Armenian</vt:lpstr>
      <vt:lpstr>ArTarumianPastar</vt:lpstr>
      <vt:lpstr>ArTarumianMatenagir</vt:lpstr>
      <vt:lpstr>Austin</vt:lpstr>
      <vt:lpstr>Austin</vt:lpstr>
      <vt:lpstr>Austin</vt:lpstr>
      <vt:lpstr>Austin</vt:lpstr>
      <vt:lpstr>Austin</vt:lpstr>
      <vt:lpstr>Austin</vt:lpstr>
      <vt:lpstr>Austin</vt:lpstr>
      <vt:lpstr>Austin</vt:lpstr>
      <vt:lpstr>Austin</vt:lpstr>
      <vt:lpstr>Austin</vt:lpstr>
      <vt:lpstr>Austin</vt:lpstr>
      <vt:lpstr>Austin</vt:lpstr>
      <vt:lpstr>Microsoft Excel Chart</vt:lpstr>
      <vt:lpstr>Slide 1</vt:lpstr>
      <vt:lpstr>Ï³éáõóí³ÍùÁ</vt:lpstr>
      <vt:lpstr>Slide 3</vt:lpstr>
      <vt:lpstr>î³ñ³Í³Ï³Ý åÉ³Ý³íáñÙ³Ý Ù³Ï³ñ¹³ÏÝ»ñÁ. </vt:lpstr>
      <vt:lpstr>ԳÉáµ³É մակարդակի ·³Õ³÷³ñ³ËáëáõÃÛ³Ý Çñ³Ï³Ý³óÙ³Ý Ùá¹»É </vt:lpstr>
      <vt:lpstr>Slide 6</vt:lpstr>
      <vt:lpstr>î³ñ³Í³Ï³Ý åÉ³Ý³íáñÙ³Ý Ù³Ï³ñ¹³ÏÝ»ñÇ նախանշումների իրականացման գործիքների՝ քաղաքաշինական նախագծման ÑÇ»ñ³ñËÇ³Ï³Ý Ï³éáõóí³Íù</vt:lpstr>
      <vt:lpstr>Slide 8</vt:lpstr>
      <vt:lpstr>Slide 9</vt:lpstr>
      <vt:lpstr>Slide 10</vt:lpstr>
      <vt:lpstr>Slide 11</vt:lpstr>
      <vt:lpstr>Slide 12</vt:lpstr>
      <vt:lpstr>Slide 13</vt:lpstr>
      <vt:lpstr>Slide 14</vt:lpstr>
      <vt:lpstr>¶àðÆê ø²ð²ÜÒ²ì²ÚÆÜ ¶ÚàôÔ</vt:lpstr>
      <vt:lpstr>Slide 16</vt:lpstr>
      <vt:lpstr>Slide 17</vt:lpstr>
      <vt:lpstr>Slide 18</vt:lpstr>
      <vt:lpstr>Slide 19</vt:lpstr>
      <vt:lpstr>Slide 20</vt:lpstr>
      <vt:lpstr>Slide 21</vt:lpstr>
      <vt:lpstr>ê»ÛëÙÇÏ éÇëÏÇ Ýí³½»óÙ³Ý ËÝ¹ÇñÝ»ñ</vt:lpstr>
      <vt:lpstr>î³ñ³ÍùÇ ë»ÛëÙÇÏ ÙÇÏñáßñç³Ý³óÙ³Ý ù³ñï»½</vt:lpstr>
      <vt:lpstr>Slide 24</vt:lpstr>
      <vt:lpstr>Slide 25</vt:lpstr>
      <vt:lpstr>Slide 26</vt:lpstr>
      <vt:lpstr>Slide 27</vt:lpstr>
      <vt:lpstr>Slide 28</vt:lpstr>
      <vt:lpstr>Slide 29</vt:lpstr>
      <vt:lpstr>Էներգախնայողության խնդիրներ Էներգետիկ ռեսուրսների օգտագործման կառուցվածք (գոյություն ունեցող)</vt:lpstr>
      <vt:lpstr>²ßË³ñÑáõÙ ¿Ý»ñ·»ïÇÏ Ñ³í³ë³ñ³ÏßéáõÃÛ³Ý Ï³ÝË³ï»ëáõÙÝ»ñÁ ÙÇÝã¨ 2100 Ãí³Ï³Ý</vt:lpstr>
      <vt:lpstr>     -ÏÉÇÙ³Û³Ï³Ý å³ÛÙ³ÝÝ»ñÁ -³ñÅ»ùÁ (1 Ïíï Ñ½áñáõÃÛáõÝÁ Ýí³½»óÝáõÙ ¿ ³ñÅ»ùÁ ï³ñ»Ï³Ý 5-15 %-áí) -´Ý³å³Ñå³Ý³Ï³Ý ÝáñÙ»ñÁ -î»Õ³Ï³Ý ÇßË³ÝáõÃÛáõÝÝ»ñÇ Ý³Ë³Ó»éÝáõÃÛáõÝÁ (³ñ¨³ÛիÝ Ï³Ù ³ÛÉ í»ñÏ³Ý·ÝíáÕ ¿Ý»ñ·³³ÕµÛáõñÝ»ñÇ û·ï³·áñÍÙ³Ý)</vt:lpstr>
      <vt:lpstr>Slide 33</vt:lpstr>
      <vt:lpstr>Slide 34</vt:lpstr>
      <vt:lpstr>Slide 35</vt:lpstr>
      <vt:lpstr>Slide 36</vt:lpstr>
      <vt:lpstr>Slide 37</vt:lpstr>
      <vt:lpstr>Slide 38</vt:lpstr>
      <vt:lpstr>Ð³Ýñ³å»ïáõÃÛáõÝáõÙ էներգաարդյունավետ քաղաքաշինական լուծումների Çñ³Ï³Ý³óí³Í ûñÇÝ³ÏÝ»ñ Արդեն իսկ «կանաչ-էներգախնայող» շինարարության առաջին օրինակ ՀՀ-ում կարելի է նշել Դիլիջան քաղաքում գրեթե ավարտին հասցված Միջազգային դպրոցի շենքը, որը նպատակ ունի ստանալ էկոլոգիական LEED սերտիֆիկացումը:</vt:lpstr>
      <vt:lpstr>Slide 40</vt:lpstr>
      <vt:lpstr>Slide 41</vt:lpstr>
      <vt:lpstr>ä³ï»ñÁ, ï³ÝÇùÁ, Ñ³ï³ÏÁ ç»ñÙ³Ù»Ïáõë³óí»É »Ý Ñ³ïáõÏ Ù»ÏáõëÇã ÝÛáõÃ»ñáí</vt:lpstr>
      <vt:lpstr>Æ ëÏ½µ³Ý» 50 ëÙ Ë³Ùù³ñ³µ»ïáÝÇó Ý³Ë³ï»ëí³Í å³ï»ñÁ í»ñáÝßÛ³É Ù»ÏáõëÇã ÝÛáõÃÇ ÏÇñ³éÙ³Ùµ Ýí³½»óí»É ¿ ÙÇã¨ 30 ëÙ Ñ³ëïáõÃÛ³Ý »ñÏ³Ãµ»ïáÝ» å³ï»ñÇª å³ï»Éáí ç»ñÙ³Ù»ÏáõëÇã ß»ñï»ñáí</vt:lpstr>
      <vt:lpstr>Ø»ÏáõëÇã ß»ñï»ñÇ ï»Õ³¹ñáõÙ</vt:lpstr>
      <vt:lpstr>¾Ý»ñ·³ËÝ³ÛáÕ å³ïáõÑ³ÝÝ»ñÇ ï»Õ³¹ñáõÙª Ñ³ïáõÏ ë³ñù³íáñÙ³Ùµ, áñÁ ÑÝ³ñ³íáñáõÃÛáõÝ ¿ ÁÝÓ»éáõÙ û¹³÷áËáõÃÛ³Ýª ³é³Ýó ÙÇç³ÝóÇÏ ù³ÙÇÝ»ñÇ ³é³ç³óÙ³Ý ¨ ÙÇç³ïÝ»ñÇ Ý»ñËáõÅÙ³Ý</vt:lpstr>
      <vt:lpstr>Slide 46</vt:lpstr>
      <vt:lpstr>Slide 47</vt:lpstr>
      <vt:lpstr>Slide 48</vt:lpstr>
      <vt:lpstr>Öարտարապետության  և Þինարարության Ðայաստանի ²զգային Ðամալսարանի ¨ ýñ³ÝëÇ³յի Սենտ Էտիենի ճարտարապետական բարձրագույն դպրոցի  áõë³ÝáÕÝ»ñÇ Ñ³Ù³ï»Õ ³ßË³ï³Ýùª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n.avetyan</cp:lastModifiedBy>
  <cp:revision>91</cp:revision>
  <dcterms:created xsi:type="dcterms:W3CDTF">2014-10-08T06:11:23Z</dcterms:created>
  <dcterms:modified xsi:type="dcterms:W3CDTF">2014-10-28T09:12:16Z</dcterms:modified>
</cp:coreProperties>
</file>